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sldIdLst>
    <p:sldId id="257" r:id="rId2"/>
  </p:sldIdLst>
  <p:sldSz cx="32918400" cy="438912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FFFFCC"/>
    <a:srgbClr val="71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67"/>
    <p:restoredTop sz="94786" autoAdjust="0"/>
  </p:normalViewPr>
  <p:slideViewPr>
    <p:cSldViewPr snapToGrid="0" snapToObjects="1">
      <p:cViewPr>
        <p:scale>
          <a:sx n="25" d="100"/>
          <a:sy n="25" d="100"/>
        </p:scale>
        <p:origin x="590" y="14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18" Type="http://schemas.openxmlformats.org/officeDocument/2006/relationships/image" Target="../media/image2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4.png"/><Relationship Id="rId2" Type="http://schemas.openxmlformats.org/officeDocument/2006/relationships/image" Target="../media/image9.svg"/><Relationship Id="rId16" Type="http://schemas.openxmlformats.org/officeDocument/2006/relationships/image" Target="../media/image23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18" Type="http://schemas.openxmlformats.org/officeDocument/2006/relationships/image" Target="../media/image2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4.png"/><Relationship Id="rId2" Type="http://schemas.openxmlformats.org/officeDocument/2006/relationships/image" Target="../media/image9.svg"/><Relationship Id="rId16" Type="http://schemas.openxmlformats.org/officeDocument/2006/relationships/image" Target="../media/image23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5E1F7C-B680-413D-808F-24020656494F}" type="doc">
      <dgm:prSet loTypeId="urn:microsoft.com/office/officeart/2008/layout/AlternatingPictureCircles" loCatId="picture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8245147-67C2-4E7A-89A1-604528966B92}">
      <dgm:prSet phldrT="[文本]" phldr="0" custT="1"/>
      <dgm:spPr/>
      <dgm:t>
        <a:bodyPr/>
        <a:lstStyle/>
        <a:p>
          <a:r>
            <a:rPr lang="en-US" sz="3600" dirty="0"/>
            <a:t>1e-7</a:t>
          </a:r>
        </a:p>
      </dgm:t>
    </dgm:pt>
    <dgm:pt modelId="{46A2F188-3345-42A9-BE6F-924C736F8CDB}" type="parTrans" cxnId="{062E84D7-4C7F-45A5-847B-DE641D360076}">
      <dgm:prSet/>
      <dgm:spPr/>
      <dgm:t>
        <a:bodyPr/>
        <a:lstStyle/>
        <a:p>
          <a:endParaRPr lang="en-US"/>
        </a:p>
      </dgm:t>
    </dgm:pt>
    <dgm:pt modelId="{CE3D042C-9636-4B14-BDAB-4E90246AF4C3}" type="sibTrans" cxnId="{062E84D7-4C7F-45A5-847B-DE641D360076}">
      <dgm:prSet/>
      <dgm:spPr/>
      <dgm:t>
        <a:bodyPr/>
        <a:lstStyle/>
        <a:p>
          <a:endParaRPr lang="en-US"/>
        </a:p>
      </dgm:t>
    </dgm:pt>
    <dgm:pt modelId="{135F828D-E705-43F2-AD98-3CA296FF87CD}">
      <dgm:prSet phldrT="[文本]" phldr="0" custT="1"/>
      <dgm:spPr>
        <a:solidFill>
          <a:srgbClr val="ED7D31">
            <a:alpha val="90000"/>
            <a:tint val="4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ED7D31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0" tIns="0" rIns="0" bIns="0" numCol="1" spcCol="1270" anchor="ctr" anchorCtr="0"/>
        <a:lstStyle/>
        <a:p>
          <a:r>
            <a:rPr lang="en-US" sz="3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1e-6</a:t>
          </a:r>
        </a:p>
      </dgm:t>
    </dgm:pt>
    <dgm:pt modelId="{7DAFBB59-2911-4F77-B1CE-1E1F684845AC}" type="parTrans" cxnId="{7A005066-AC98-4420-98C1-FAFEBF9EFE02}">
      <dgm:prSet/>
      <dgm:spPr/>
      <dgm:t>
        <a:bodyPr/>
        <a:lstStyle/>
        <a:p>
          <a:endParaRPr lang="en-US"/>
        </a:p>
      </dgm:t>
    </dgm:pt>
    <dgm:pt modelId="{373D8049-C226-4415-BD99-D1A635A46C71}" type="sibTrans" cxnId="{7A005066-AC98-4420-98C1-FAFEBF9EFE02}">
      <dgm:prSet/>
      <dgm:spPr/>
      <dgm:t>
        <a:bodyPr/>
        <a:lstStyle/>
        <a:p>
          <a:endParaRPr lang="en-US"/>
        </a:p>
      </dgm:t>
    </dgm:pt>
    <dgm:pt modelId="{0D202C3F-EBF9-4693-A95A-B7A24C1AEC79}">
      <dgm:prSet phldrT="[文本]" phldr="0" custT="1"/>
      <dgm:spPr/>
      <dgm:t>
        <a:bodyPr/>
        <a:lstStyle/>
        <a:p>
          <a:r>
            <a:rPr lang="en-US" sz="3600" dirty="0"/>
            <a:t>1e-5</a:t>
          </a:r>
        </a:p>
      </dgm:t>
    </dgm:pt>
    <dgm:pt modelId="{6B8B19E4-9A0E-41F9-86D2-A8C2731CC2B8}" type="parTrans" cxnId="{75F731D4-938C-48DD-BDF3-CCC918511BF7}">
      <dgm:prSet/>
      <dgm:spPr/>
      <dgm:t>
        <a:bodyPr/>
        <a:lstStyle/>
        <a:p>
          <a:endParaRPr lang="en-US"/>
        </a:p>
      </dgm:t>
    </dgm:pt>
    <dgm:pt modelId="{48FD873E-CBEA-4869-9668-7674F1C343CF}" type="sibTrans" cxnId="{75F731D4-938C-48DD-BDF3-CCC918511BF7}">
      <dgm:prSet/>
      <dgm:spPr/>
      <dgm:t>
        <a:bodyPr/>
        <a:lstStyle/>
        <a:p>
          <a:endParaRPr lang="en-US"/>
        </a:p>
      </dgm:t>
    </dgm:pt>
    <dgm:pt modelId="{F5B23496-7179-4999-916A-376428E9E129}">
      <dgm:prSet phldrT="[文本]" phldr="0" custT="1"/>
      <dgm:spPr/>
      <dgm:t>
        <a:bodyPr/>
        <a:lstStyle/>
        <a:p>
          <a:r>
            <a:rPr lang="en-US" sz="3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1e-4</a:t>
          </a:r>
        </a:p>
      </dgm:t>
    </dgm:pt>
    <dgm:pt modelId="{93C098C8-5A6F-4CC1-89BE-64798C87ED42}" type="parTrans" cxnId="{290A950E-560E-4C4B-9BC5-F52C2F0572DE}">
      <dgm:prSet/>
      <dgm:spPr/>
      <dgm:t>
        <a:bodyPr/>
        <a:lstStyle/>
        <a:p>
          <a:endParaRPr lang="en-US"/>
        </a:p>
      </dgm:t>
    </dgm:pt>
    <dgm:pt modelId="{A261ED5B-5C4F-45C4-827A-1F1581F25C89}" type="sibTrans" cxnId="{290A950E-560E-4C4B-9BC5-F52C2F0572DE}">
      <dgm:prSet/>
      <dgm:spPr/>
      <dgm:t>
        <a:bodyPr/>
        <a:lstStyle/>
        <a:p>
          <a:endParaRPr lang="en-US"/>
        </a:p>
      </dgm:t>
    </dgm:pt>
    <dgm:pt modelId="{D021BAFA-4953-4F02-BC6D-34E695E3085D}">
      <dgm:prSet phldrT="[文本]" phldr="0" custT="1"/>
      <dgm:spPr/>
      <dgm:t>
        <a:bodyPr/>
        <a:lstStyle/>
        <a:p>
          <a:r>
            <a:rPr lang="en-US" sz="3600" dirty="0"/>
            <a:t>0.001</a:t>
          </a:r>
        </a:p>
      </dgm:t>
    </dgm:pt>
    <dgm:pt modelId="{D600C597-9D7B-4A1E-A9D3-F4B8A48E3086}" type="parTrans" cxnId="{F00E1074-16C2-4820-85BC-EC50BE656C4A}">
      <dgm:prSet/>
      <dgm:spPr/>
      <dgm:t>
        <a:bodyPr/>
        <a:lstStyle/>
        <a:p>
          <a:endParaRPr lang="en-US"/>
        </a:p>
      </dgm:t>
    </dgm:pt>
    <dgm:pt modelId="{22CE50CB-939E-4F65-ACDF-EA089050AF57}" type="sibTrans" cxnId="{F00E1074-16C2-4820-85BC-EC50BE656C4A}">
      <dgm:prSet/>
      <dgm:spPr/>
      <dgm:t>
        <a:bodyPr/>
        <a:lstStyle/>
        <a:p>
          <a:endParaRPr lang="en-US"/>
        </a:p>
      </dgm:t>
    </dgm:pt>
    <dgm:pt modelId="{D03817D7-F8C6-4DEA-A813-388B069711CB}">
      <dgm:prSet phldrT="[文本]" phldr="0" custT="1"/>
      <dgm:spPr/>
      <dgm:t>
        <a:bodyPr/>
        <a:lstStyle/>
        <a:p>
          <a:r>
            <a:rPr lang="en-US" sz="3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0.01</a:t>
          </a:r>
        </a:p>
      </dgm:t>
    </dgm:pt>
    <dgm:pt modelId="{C458A01A-5D65-4999-90B0-E26A9E778840}" type="parTrans" cxnId="{AB0E05B8-985F-41B7-8041-4AE719012FEB}">
      <dgm:prSet/>
      <dgm:spPr/>
      <dgm:t>
        <a:bodyPr/>
        <a:lstStyle/>
        <a:p>
          <a:endParaRPr lang="en-US"/>
        </a:p>
      </dgm:t>
    </dgm:pt>
    <dgm:pt modelId="{44C45A4B-4ECF-4514-8E91-521F637733A5}" type="sibTrans" cxnId="{AB0E05B8-985F-41B7-8041-4AE719012FEB}">
      <dgm:prSet/>
      <dgm:spPr/>
      <dgm:t>
        <a:bodyPr/>
        <a:lstStyle/>
        <a:p>
          <a:endParaRPr lang="en-US"/>
        </a:p>
      </dgm:t>
    </dgm:pt>
    <dgm:pt modelId="{D728EEBE-6267-4F25-9821-335A6D931D4F}">
      <dgm:prSet phldrT="[文本]" phldr="0" custT="1"/>
      <dgm:spPr/>
      <dgm:t>
        <a:bodyPr/>
        <a:lstStyle/>
        <a:p>
          <a:r>
            <a:rPr lang="en-US" sz="3600" dirty="0"/>
            <a:t>0.1</a:t>
          </a:r>
        </a:p>
      </dgm:t>
    </dgm:pt>
    <dgm:pt modelId="{70C60678-D906-4D2A-AB58-6AD82D67CD85}" type="parTrans" cxnId="{0A1217F3-0C82-489E-8A5B-1B73EDC05158}">
      <dgm:prSet/>
      <dgm:spPr/>
      <dgm:t>
        <a:bodyPr/>
        <a:lstStyle/>
        <a:p>
          <a:endParaRPr lang="en-US"/>
        </a:p>
      </dgm:t>
    </dgm:pt>
    <dgm:pt modelId="{DF4D774A-569F-4DC7-B4F3-8EB0AEB6485D}" type="sibTrans" cxnId="{0A1217F3-0C82-489E-8A5B-1B73EDC05158}">
      <dgm:prSet/>
      <dgm:spPr/>
      <dgm:t>
        <a:bodyPr/>
        <a:lstStyle/>
        <a:p>
          <a:endParaRPr lang="en-US"/>
        </a:p>
      </dgm:t>
    </dgm:pt>
    <dgm:pt modelId="{408F6ECD-7C55-4297-8E46-A3079FA1FDFB}">
      <dgm:prSet phldrT="[文本]" phldr="0" custT="1"/>
      <dgm:spPr/>
      <dgm:t>
        <a:bodyPr/>
        <a:lstStyle/>
        <a:p>
          <a:r>
            <a:rPr lang="en-US" sz="3600" dirty="0"/>
            <a:t>1</a:t>
          </a:r>
        </a:p>
      </dgm:t>
    </dgm:pt>
    <dgm:pt modelId="{29BC7446-5D65-4BB3-815D-C5ECDEC1E048}" type="parTrans" cxnId="{5DB5B46E-53C3-4D0A-BBA5-9350CD9FCD07}">
      <dgm:prSet/>
      <dgm:spPr/>
      <dgm:t>
        <a:bodyPr/>
        <a:lstStyle/>
        <a:p>
          <a:endParaRPr lang="en-US"/>
        </a:p>
      </dgm:t>
    </dgm:pt>
    <dgm:pt modelId="{3A67B4AD-730C-4A53-AB84-BAA5A21404D1}" type="sibTrans" cxnId="{5DB5B46E-53C3-4D0A-BBA5-9350CD9FCD07}">
      <dgm:prSet/>
      <dgm:spPr/>
      <dgm:t>
        <a:bodyPr/>
        <a:lstStyle/>
        <a:p>
          <a:endParaRPr lang="en-US"/>
        </a:p>
      </dgm:t>
    </dgm:pt>
    <dgm:pt modelId="{D40334E4-204F-49F1-83FE-7D8F5DCDA53C}">
      <dgm:prSet phldrT="[文本]" phldr="0" custT="1"/>
      <dgm:spPr/>
      <dgm:t>
        <a:bodyPr/>
        <a:lstStyle/>
        <a:p>
          <a:r>
            <a:rPr lang="en-US" sz="3600" dirty="0"/>
            <a:t>10</a:t>
          </a:r>
        </a:p>
      </dgm:t>
    </dgm:pt>
    <dgm:pt modelId="{AAC6597F-1345-4300-82D4-EAAD67B68517}" type="parTrans" cxnId="{DCAEA58A-AAD7-408C-B159-FADE795BF5D9}">
      <dgm:prSet/>
      <dgm:spPr/>
      <dgm:t>
        <a:bodyPr/>
        <a:lstStyle/>
        <a:p>
          <a:endParaRPr lang="en-US"/>
        </a:p>
      </dgm:t>
    </dgm:pt>
    <dgm:pt modelId="{1B9464B7-0CA4-4F26-8381-4FEFAEC8D634}" type="sibTrans" cxnId="{DCAEA58A-AAD7-408C-B159-FADE795BF5D9}">
      <dgm:prSet/>
      <dgm:spPr/>
      <dgm:t>
        <a:bodyPr/>
        <a:lstStyle/>
        <a:p>
          <a:endParaRPr lang="en-US"/>
        </a:p>
      </dgm:t>
    </dgm:pt>
    <dgm:pt modelId="{21FD8166-6A0B-41D4-925C-01F17870ED88}" type="pres">
      <dgm:prSet presAssocID="{895E1F7C-B680-413D-808F-24020656494F}" presName="Name0" presStyleCnt="0">
        <dgm:presLayoutVars>
          <dgm:chMax/>
          <dgm:chPref/>
          <dgm:dir/>
        </dgm:presLayoutVars>
      </dgm:prSet>
      <dgm:spPr/>
    </dgm:pt>
    <dgm:pt modelId="{93517569-274C-45CA-B121-FC298E7FBBE8}" type="pres">
      <dgm:prSet presAssocID="{C8245147-67C2-4E7A-89A1-604528966B92}" presName="composite" presStyleCnt="0"/>
      <dgm:spPr/>
    </dgm:pt>
    <dgm:pt modelId="{A955E18A-2009-4AE6-A7A6-DD1A85032802}" type="pres">
      <dgm:prSet presAssocID="{C8245147-67C2-4E7A-89A1-604528966B92}" presName="Accent" presStyleLbl="alignNode1" presStyleIdx="0" presStyleCnt="17">
        <dgm:presLayoutVars>
          <dgm:chMax val="0"/>
          <dgm:chPref val="0"/>
        </dgm:presLayoutVars>
      </dgm:prSet>
      <dgm:spPr/>
    </dgm:pt>
    <dgm:pt modelId="{69B8D64E-3A2F-4A31-BFCC-A33FD522B4D1}" type="pres">
      <dgm:prSet presAssocID="{C8245147-67C2-4E7A-89A1-604528966B92}" presName="Image" presStyleLbl="bgImgPlace1" presStyleIdx="0" presStyleCnt="9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6000" b="-16000"/>
          </a:stretch>
        </a:blipFill>
      </dgm:spPr>
      <dgm:extLst>
        <a:ext uri="{E40237B7-FDA0-4F09-8148-C483321AD2D9}">
          <dgm14:cNvPr xmlns:dgm14="http://schemas.microsoft.com/office/drawing/2010/diagram" id="0" name="" descr="分解 纯色填充"/>
        </a:ext>
      </dgm:extLst>
    </dgm:pt>
    <dgm:pt modelId="{79411ED2-8123-4396-B8B2-63310C70D953}" type="pres">
      <dgm:prSet presAssocID="{C8245147-67C2-4E7A-89A1-604528966B92}" presName="Parent" presStyleLbl="fgAccFollowNode1" presStyleIdx="0" presStyleCnt="9" custScaleX="166453">
        <dgm:presLayoutVars>
          <dgm:chMax val="0"/>
          <dgm:chPref val="0"/>
          <dgm:bulletEnabled val="1"/>
        </dgm:presLayoutVars>
      </dgm:prSet>
      <dgm:spPr/>
    </dgm:pt>
    <dgm:pt modelId="{C580BC85-D0E7-4F56-AC38-A419BC09DFB5}" type="pres">
      <dgm:prSet presAssocID="{C8245147-67C2-4E7A-89A1-604528966B92}" presName="Space" presStyleCnt="0">
        <dgm:presLayoutVars>
          <dgm:chMax val="0"/>
          <dgm:chPref val="0"/>
        </dgm:presLayoutVars>
      </dgm:prSet>
      <dgm:spPr/>
    </dgm:pt>
    <dgm:pt modelId="{5F55527A-E75D-4016-BA50-D1B8F03191E7}" type="pres">
      <dgm:prSet presAssocID="{CE3D042C-9636-4B14-BDAB-4E90246AF4C3}" presName="ConnectorComposite" presStyleCnt="0"/>
      <dgm:spPr/>
    </dgm:pt>
    <dgm:pt modelId="{A05F9212-78DB-45C5-9BE3-F636303A9D03}" type="pres">
      <dgm:prSet presAssocID="{CE3D042C-9636-4B14-BDAB-4E90246AF4C3}" presName="TopSpacing" presStyleCnt="0"/>
      <dgm:spPr/>
    </dgm:pt>
    <dgm:pt modelId="{C512F446-7002-4474-9D4D-50D50BBF7E64}" type="pres">
      <dgm:prSet presAssocID="{CE3D042C-9636-4B14-BDAB-4E90246AF4C3}" presName="Connector" presStyleLbl="alignNode1" presStyleIdx="1" presStyleCnt="17"/>
      <dgm:spPr/>
    </dgm:pt>
    <dgm:pt modelId="{D3057C60-DD6D-4E0B-A856-8E85186244DF}" type="pres">
      <dgm:prSet presAssocID="{CE3D042C-9636-4B14-BDAB-4E90246AF4C3}" presName="BottomSpacing" presStyleCnt="0"/>
      <dgm:spPr/>
    </dgm:pt>
    <dgm:pt modelId="{585ADB13-96D6-4A41-98F1-4CBF5D8F143F}" type="pres">
      <dgm:prSet presAssocID="{135F828D-E705-43F2-AD98-3CA296FF87CD}" presName="composite" presStyleCnt="0"/>
      <dgm:spPr/>
    </dgm:pt>
    <dgm:pt modelId="{445CB1ED-5B8B-4EA6-A53A-CE42D42630DF}" type="pres">
      <dgm:prSet presAssocID="{135F828D-E705-43F2-AD98-3CA296FF87CD}" presName="Accent" presStyleLbl="alignNode1" presStyleIdx="2" presStyleCnt="17">
        <dgm:presLayoutVars>
          <dgm:chMax val="0"/>
          <dgm:chPref val="0"/>
        </dgm:presLayoutVars>
      </dgm:prSet>
      <dgm:spPr/>
    </dgm:pt>
    <dgm:pt modelId="{F50A312E-9729-4145-A64A-CCDD518ED5D4}" type="pres">
      <dgm:prSet presAssocID="{135F828D-E705-43F2-AD98-3CA296FF87CD}" presName="Image" presStyleLbl="bgImgPlace1" presStyleIdx="1" presStyleCnt="9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6000" b="-16000"/>
          </a:stretch>
        </a:blipFill>
      </dgm:spPr>
    </dgm:pt>
    <dgm:pt modelId="{212B3529-D2E6-4D11-B149-E1FCB7559C8F}" type="pres">
      <dgm:prSet presAssocID="{135F828D-E705-43F2-AD98-3CA296FF87CD}" presName="Parent" presStyleLbl="fgAccFollowNode1" presStyleIdx="1" presStyleCnt="9" custScaleX="183996">
        <dgm:presLayoutVars>
          <dgm:chMax val="0"/>
          <dgm:chPref val="0"/>
          <dgm:bulletEnabled val="1"/>
        </dgm:presLayoutVars>
      </dgm:prSet>
      <dgm:spPr>
        <a:xfrm>
          <a:off x="6658554" y="1814508"/>
          <a:ext cx="878950" cy="878936"/>
        </a:xfrm>
        <a:prstGeom prst="ellipse">
          <a:avLst/>
        </a:prstGeom>
      </dgm:spPr>
    </dgm:pt>
    <dgm:pt modelId="{44B3AA73-F4B3-4863-8EBF-EA67808275D4}" type="pres">
      <dgm:prSet presAssocID="{135F828D-E705-43F2-AD98-3CA296FF87CD}" presName="Space" presStyleCnt="0">
        <dgm:presLayoutVars>
          <dgm:chMax val="0"/>
          <dgm:chPref val="0"/>
        </dgm:presLayoutVars>
      </dgm:prSet>
      <dgm:spPr/>
    </dgm:pt>
    <dgm:pt modelId="{C287D765-429F-44CA-9CAE-BE45A8126BA6}" type="pres">
      <dgm:prSet presAssocID="{373D8049-C226-4415-BD99-D1A635A46C71}" presName="ConnectorComposite" presStyleCnt="0"/>
      <dgm:spPr/>
    </dgm:pt>
    <dgm:pt modelId="{24AFFAC8-B2FA-44EE-BC6C-D0C7EF1D1597}" type="pres">
      <dgm:prSet presAssocID="{373D8049-C226-4415-BD99-D1A635A46C71}" presName="TopSpacing" presStyleCnt="0"/>
      <dgm:spPr/>
    </dgm:pt>
    <dgm:pt modelId="{D47410C2-5807-4188-A1C5-56E802BEC471}" type="pres">
      <dgm:prSet presAssocID="{373D8049-C226-4415-BD99-D1A635A46C71}" presName="Connector" presStyleLbl="alignNode1" presStyleIdx="3" presStyleCnt="17"/>
      <dgm:spPr/>
    </dgm:pt>
    <dgm:pt modelId="{AC3FD449-3CB9-4658-8277-45724194DFBA}" type="pres">
      <dgm:prSet presAssocID="{373D8049-C226-4415-BD99-D1A635A46C71}" presName="BottomSpacing" presStyleCnt="0"/>
      <dgm:spPr/>
    </dgm:pt>
    <dgm:pt modelId="{21FAF6CD-1F8C-4C05-A5DB-8BB0ADA2A4D9}" type="pres">
      <dgm:prSet presAssocID="{0D202C3F-EBF9-4693-A95A-B7A24C1AEC79}" presName="composite" presStyleCnt="0"/>
      <dgm:spPr/>
    </dgm:pt>
    <dgm:pt modelId="{E67201F8-5970-40AE-8F7D-6FB98205CF02}" type="pres">
      <dgm:prSet presAssocID="{0D202C3F-EBF9-4693-A95A-B7A24C1AEC79}" presName="Accent" presStyleLbl="alignNode1" presStyleIdx="4" presStyleCnt="17">
        <dgm:presLayoutVars>
          <dgm:chMax val="0"/>
          <dgm:chPref val="0"/>
        </dgm:presLayoutVars>
      </dgm:prSet>
      <dgm:spPr/>
    </dgm:pt>
    <dgm:pt modelId="{3DA7B1AD-F19B-4A00-86C7-4718F0316CC2}" type="pres">
      <dgm:prSet presAssocID="{0D202C3F-EBF9-4693-A95A-B7A24C1AEC79}" presName="Image" presStyleLbl="bgImgPlace1" presStyleIdx="2" presStyleCnt="9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6000" b="-16000"/>
          </a:stretch>
        </a:blipFill>
      </dgm:spPr>
      <dgm:extLst>
        <a:ext uri="{E40237B7-FDA0-4F09-8148-C483321AD2D9}">
          <dgm14:cNvPr xmlns:dgm14="http://schemas.microsoft.com/office/drawing/2010/diagram" id="0" name="" descr="愤怒符号 纯色填充"/>
        </a:ext>
      </dgm:extLst>
    </dgm:pt>
    <dgm:pt modelId="{5C715E01-98C0-432C-BEBE-1635B9B9C52B}" type="pres">
      <dgm:prSet presAssocID="{0D202C3F-EBF9-4693-A95A-B7A24C1AEC79}" presName="Parent" presStyleLbl="fgAccFollowNode1" presStyleIdx="2" presStyleCnt="9" custScaleX="188963">
        <dgm:presLayoutVars>
          <dgm:chMax val="0"/>
          <dgm:chPref val="0"/>
          <dgm:bulletEnabled val="1"/>
        </dgm:presLayoutVars>
      </dgm:prSet>
      <dgm:spPr/>
    </dgm:pt>
    <dgm:pt modelId="{59EC86BA-32CD-4A71-87C4-18B5315B4345}" type="pres">
      <dgm:prSet presAssocID="{0D202C3F-EBF9-4693-A95A-B7A24C1AEC79}" presName="Space" presStyleCnt="0">
        <dgm:presLayoutVars>
          <dgm:chMax val="0"/>
          <dgm:chPref val="0"/>
        </dgm:presLayoutVars>
      </dgm:prSet>
      <dgm:spPr/>
    </dgm:pt>
    <dgm:pt modelId="{527FFC9A-010F-4C3E-8147-E15B1865146A}" type="pres">
      <dgm:prSet presAssocID="{48FD873E-CBEA-4869-9668-7674F1C343CF}" presName="ConnectorComposite" presStyleCnt="0"/>
      <dgm:spPr/>
    </dgm:pt>
    <dgm:pt modelId="{C2B6674E-8581-4B8D-A1B2-10056E826C2A}" type="pres">
      <dgm:prSet presAssocID="{48FD873E-CBEA-4869-9668-7674F1C343CF}" presName="TopSpacing" presStyleCnt="0"/>
      <dgm:spPr/>
    </dgm:pt>
    <dgm:pt modelId="{AABE2879-3001-4788-AE3A-D5E14510119D}" type="pres">
      <dgm:prSet presAssocID="{48FD873E-CBEA-4869-9668-7674F1C343CF}" presName="Connector" presStyleLbl="alignNode1" presStyleIdx="5" presStyleCnt="17"/>
      <dgm:spPr/>
    </dgm:pt>
    <dgm:pt modelId="{86EBB8EB-8398-44A2-9BF6-BAF0461E32DF}" type="pres">
      <dgm:prSet presAssocID="{48FD873E-CBEA-4869-9668-7674F1C343CF}" presName="BottomSpacing" presStyleCnt="0"/>
      <dgm:spPr/>
    </dgm:pt>
    <dgm:pt modelId="{1FE6289E-FA9E-4CFF-80CF-B63EA18042ED}" type="pres">
      <dgm:prSet presAssocID="{F5B23496-7179-4999-916A-376428E9E129}" presName="composite" presStyleCnt="0"/>
      <dgm:spPr/>
    </dgm:pt>
    <dgm:pt modelId="{3983761E-B69A-4517-8F20-F886B926CA07}" type="pres">
      <dgm:prSet presAssocID="{F5B23496-7179-4999-916A-376428E9E129}" presName="Accent" presStyleLbl="alignNode1" presStyleIdx="6" presStyleCnt="17">
        <dgm:presLayoutVars>
          <dgm:chMax val="0"/>
          <dgm:chPref val="0"/>
        </dgm:presLayoutVars>
      </dgm:prSet>
      <dgm:spPr/>
    </dgm:pt>
    <dgm:pt modelId="{5FB8D117-42CF-492C-9773-0A1D59135589}" type="pres">
      <dgm:prSet presAssocID="{F5B23496-7179-4999-916A-376428E9E129}" presName="Image" presStyleLbl="bgImgPlace1" presStyleIdx="3" presStyleCnt="9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6000" b="-16000"/>
          </a:stretch>
        </a:blipFill>
      </dgm:spPr>
      <dgm:extLst>
        <a:ext uri="{E40237B7-FDA0-4F09-8148-C483321AD2D9}">
          <dgm14:cNvPr xmlns:dgm14="http://schemas.microsoft.com/office/drawing/2010/diagram" id="0" name="" descr="水瓶座 纯色填充"/>
        </a:ext>
      </dgm:extLst>
    </dgm:pt>
    <dgm:pt modelId="{EA78AAD5-ACF2-4504-B601-6BABBC377033}" type="pres">
      <dgm:prSet presAssocID="{F5B23496-7179-4999-916A-376428E9E129}" presName="Parent" presStyleLbl="fgAccFollowNode1" presStyleIdx="3" presStyleCnt="9" custScaleX="183996">
        <dgm:presLayoutVars>
          <dgm:chMax val="0"/>
          <dgm:chPref val="0"/>
          <dgm:bulletEnabled val="1"/>
        </dgm:presLayoutVars>
      </dgm:prSet>
      <dgm:spPr/>
    </dgm:pt>
    <dgm:pt modelId="{F6C7AF41-9D23-4EBF-A524-CB75D32D359D}" type="pres">
      <dgm:prSet presAssocID="{F5B23496-7179-4999-916A-376428E9E129}" presName="Space" presStyleCnt="0">
        <dgm:presLayoutVars>
          <dgm:chMax val="0"/>
          <dgm:chPref val="0"/>
        </dgm:presLayoutVars>
      </dgm:prSet>
      <dgm:spPr/>
    </dgm:pt>
    <dgm:pt modelId="{D69F0905-2318-4F75-A41E-C76C8EA3F671}" type="pres">
      <dgm:prSet presAssocID="{A261ED5B-5C4F-45C4-827A-1F1581F25C89}" presName="ConnectorComposite" presStyleCnt="0"/>
      <dgm:spPr/>
    </dgm:pt>
    <dgm:pt modelId="{16C165E1-52F8-47F3-A581-F8FA48407710}" type="pres">
      <dgm:prSet presAssocID="{A261ED5B-5C4F-45C4-827A-1F1581F25C89}" presName="TopSpacing" presStyleCnt="0"/>
      <dgm:spPr/>
    </dgm:pt>
    <dgm:pt modelId="{5A3D7A47-60CC-40B0-8F8E-E4C699A57BFA}" type="pres">
      <dgm:prSet presAssocID="{A261ED5B-5C4F-45C4-827A-1F1581F25C89}" presName="Connector" presStyleLbl="alignNode1" presStyleIdx="7" presStyleCnt="17"/>
      <dgm:spPr/>
    </dgm:pt>
    <dgm:pt modelId="{1158BA64-5E3B-4CEE-98D3-B924D9EA57BA}" type="pres">
      <dgm:prSet presAssocID="{A261ED5B-5C4F-45C4-827A-1F1581F25C89}" presName="BottomSpacing" presStyleCnt="0"/>
      <dgm:spPr/>
    </dgm:pt>
    <dgm:pt modelId="{3D677699-F76F-4AD0-BDB7-C7066D9CF685}" type="pres">
      <dgm:prSet presAssocID="{D021BAFA-4953-4F02-BC6D-34E695E3085D}" presName="composite" presStyleCnt="0"/>
      <dgm:spPr/>
    </dgm:pt>
    <dgm:pt modelId="{D43EE901-290C-4F76-B36E-32FC21DAB8A5}" type="pres">
      <dgm:prSet presAssocID="{D021BAFA-4953-4F02-BC6D-34E695E3085D}" presName="Accent" presStyleLbl="alignNode1" presStyleIdx="8" presStyleCnt="17">
        <dgm:presLayoutVars>
          <dgm:chMax val="0"/>
          <dgm:chPref val="0"/>
        </dgm:presLayoutVars>
      </dgm:prSet>
      <dgm:spPr/>
    </dgm:pt>
    <dgm:pt modelId="{7B539A1F-90BB-43D6-BA0F-0C80607EF5CA}" type="pres">
      <dgm:prSet presAssocID="{D021BAFA-4953-4F02-BC6D-34E695E3085D}" presName="Image" presStyleLbl="bgImgPlace1" presStyleIdx="4" presStyleCnt="9" custLinFactNeighborY="1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t="-16000" b="-16000"/>
          </a:stretch>
        </a:blipFill>
      </dgm:spPr>
      <dgm:extLst>
        <a:ext uri="{E40237B7-FDA0-4F09-8148-C483321AD2D9}">
          <dgm14:cNvPr xmlns:dgm14="http://schemas.microsoft.com/office/drawing/2010/diagram" id="0" name="" descr="碰撞 纯色填充"/>
        </a:ext>
      </dgm:extLst>
    </dgm:pt>
    <dgm:pt modelId="{40BF6AD0-88B3-4A64-815C-BFB6ED16A1F6}" type="pres">
      <dgm:prSet presAssocID="{D021BAFA-4953-4F02-BC6D-34E695E3085D}" presName="Parent" presStyleLbl="fgAccFollowNode1" presStyleIdx="4" presStyleCnt="9" custScaleX="174801">
        <dgm:presLayoutVars>
          <dgm:chMax val="0"/>
          <dgm:chPref val="0"/>
          <dgm:bulletEnabled val="1"/>
        </dgm:presLayoutVars>
      </dgm:prSet>
      <dgm:spPr/>
    </dgm:pt>
    <dgm:pt modelId="{516D558C-3368-48F8-B182-26AC7877C2BE}" type="pres">
      <dgm:prSet presAssocID="{D021BAFA-4953-4F02-BC6D-34E695E3085D}" presName="Space" presStyleCnt="0">
        <dgm:presLayoutVars>
          <dgm:chMax val="0"/>
          <dgm:chPref val="0"/>
        </dgm:presLayoutVars>
      </dgm:prSet>
      <dgm:spPr/>
    </dgm:pt>
    <dgm:pt modelId="{83123EC0-CBEC-43D6-8BA8-1D088E31D89E}" type="pres">
      <dgm:prSet presAssocID="{22CE50CB-939E-4F65-ACDF-EA089050AF57}" presName="ConnectorComposite" presStyleCnt="0"/>
      <dgm:spPr/>
    </dgm:pt>
    <dgm:pt modelId="{3CB9EA3A-87DD-4EA3-9F9D-42E55EF25F9D}" type="pres">
      <dgm:prSet presAssocID="{22CE50CB-939E-4F65-ACDF-EA089050AF57}" presName="TopSpacing" presStyleCnt="0"/>
      <dgm:spPr/>
    </dgm:pt>
    <dgm:pt modelId="{5E061B02-BBE4-4F42-89E4-438E330E76B7}" type="pres">
      <dgm:prSet presAssocID="{22CE50CB-939E-4F65-ACDF-EA089050AF57}" presName="Connector" presStyleLbl="alignNode1" presStyleIdx="9" presStyleCnt="17"/>
      <dgm:spPr/>
    </dgm:pt>
    <dgm:pt modelId="{C5DD817F-5DF3-46D8-B4CE-7B5191003A3F}" type="pres">
      <dgm:prSet presAssocID="{22CE50CB-939E-4F65-ACDF-EA089050AF57}" presName="BottomSpacing" presStyleCnt="0"/>
      <dgm:spPr/>
    </dgm:pt>
    <dgm:pt modelId="{180209A5-DCB7-4C1B-9D75-571BCDE6CAC2}" type="pres">
      <dgm:prSet presAssocID="{D03817D7-F8C6-4DEA-A813-388B069711CB}" presName="composite" presStyleCnt="0"/>
      <dgm:spPr/>
    </dgm:pt>
    <dgm:pt modelId="{A6560D11-1247-4DE3-AF13-C2C4CDF5A5B9}" type="pres">
      <dgm:prSet presAssocID="{D03817D7-F8C6-4DEA-A813-388B069711CB}" presName="Accent" presStyleLbl="alignNode1" presStyleIdx="10" presStyleCnt="17">
        <dgm:presLayoutVars>
          <dgm:chMax val="0"/>
          <dgm:chPref val="0"/>
        </dgm:presLayoutVars>
      </dgm:prSet>
      <dgm:spPr/>
    </dgm:pt>
    <dgm:pt modelId="{D95C14E3-55A4-4F62-B1B8-45D41AE9E166}" type="pres">
      <dgm:prSet presAssocID="{D03817D7-F8C6-4DEA-A813-388B069711CB}" presName="Image" presStyleLbl="bgImgPlace1" presStyleIdx="5" presStyleCnt="9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t="-16000" b="-16000"/>
          </a:stretch>
        </a:blipFill>
      </dgm:spPr>
      <dgm:extLst>
        <a:ext uri="{E40237B7-FDA0-4F09-8148-C483321AD2D9}">
          <dgm14:cNvPr xmlns:dgm14="http://schemas.microsoft.com/office/drawing/2010/diagram" id="0" name="" descr="盲文 纯色填充"/>
        </a:ext>
      </dgm:extLst>
    </dgm:pt>
    <dgm:pt modelId="{6D667366-07D0-4096-80AF-9EA3FCEA9C61}" type="pres">
      <dgm:prSet presAssocID="{D03817D7-F8C6-4DEA-A813-388B069711CB}" presName="Parent" presStyleLbl="fgAccFollowNode1" presStyleIdx="5" presStyleCnt="9" custScaleX="150938">
        <dgm:presLayoutVars>
          <dgm:chMax val="0"/>
          <dgm:chPref val="0"/>
          <dgm:bulletEnabled val="1"/>
        </dgm:presLayoutVars>
      </dgm:prSet>
      <dgm:spPr/>
    </dgm:pt>
    <dgm:pt modelId="{908FD709-6BA8-4AAE-BA6A-48475FC4FC58}" type="pres">
      <dgm:prSet presAssocID="{D03817D7-F8C6-4DEA-A813-388B069711CB}" presName="Space" presStyleCnt="0">
        <dgm:presLayoutVars>
          <dgm:chMax val="0"/>
          <dgm:chPref val="0"/>
        </dgm:presLayoutVars>
      </dgm:prSet>
      <dgm:spPr/>
    </dgm:pt>
    <dgm:pt modelId="{B12B3D3B-BCEB-4035-85DF-0DD9E44F17E1}" type="pres">
      <dgm:prSet presAssocID="{44C45A4B-4ECF-4514-8E91-521F637733A5}" presName="ConnectorComposite" presStyleCnt="0"/>
      <dgm:spPr/>
    </dgm:pt>
    <dgm:pt modelId="{CA0F82D7-AC49-451A-AFEE-F30AD192DDD6}" type="pres">
      <dgm:prSet presAssocID="{44C45A4B-4ECF-4514-8E91-521F637733A5}" presName="TopSpacing" presStyleCnt="0"/>
      <dgm:spPr/>
    </dgm:pt>
    <dgm:pt modelId="{5AF60F90-5EFF-4CAC-8EB4-B0DA75781C30}" type="pres">
      <dgm:prSet presAssocID="{44C45A4B-4ECF-4514-8E91-521F637733A5}" presName="Connector" presStyleLbl="alignNode1" presStyleIdx="11" presStyleCnt="17"/>
      <dgm:spPr/>
    </dgm:pt>
    <dgm:pt modelId="{3A4AFC6E-6200-44D5-87BC-EDAD0F43D3DC}" type="pres">
      <dgm:prSet presAssocID="{44C45A4B-4ECF-4514-8E91-521F637733A5}" presName="BottomSpacing" presStyleCnt="0"/>
      <dgm:spPr/>
    </dgm:pt>
    <dgm:pt modelId="{FA713ADF-BFDD-4A28-AE73-813093C2412C}" type="pres">
      <dgm:prSet presAssocID="{D728EEBE-6267-4F25-9821-335A6D931D4F}" presName="composite" presStyleCnt="0"/>
      <dgm:spPr/>
    </dgm:pt>
    <dgm:pt modelId="{E0DD8DA8-0010-46D6-9C1C-9123CE755732}" type="pres">
      <dgm:prSet presAssocID="{D728EEBE-6267-4F25-9821-335A6D931D4F}" presName="Accent" presStyleLbl="alignNode1" presStyleIdx="12" presStyleCnt="17">
        <dgm:presLayoutVars>
          <dgm:chMax val="0"/>
          <dgm:chPref val="0"/>
        </dgm:presLayoutVars>
      </dgm:prSet>
      <dgm:spPr/>
    </dgm:pt>
    <dgm:pt modelId="{CDB4DD74-9F68-43E0-98EA-BB89D000A053}" type="pres">
      <dgm:prSet presAssocID="{D728EEBE-6267-4F25-9821-335A6D931D4F}" presName="Image" presStyleLbl="bgImgPlace1" presStyleIdx="6" presStyleCnt="9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 t="-16000" b="-16000"/>
          </a:stretch>
        </a:blipFill>
      </dgm:spPr>
      <dgm:extLst>
        <a:ext uri="{E40237B7-FDA0-4F09-8148-C483321AD2D9}">
          <dgm14:cNvPr xmlns:dgm14="http://schemas.microsoft.com/office/drawing/2010/diagram" id="0" name="" descr="彗星 纯色填充"/>
        </a:ext>
      </dgm:extLst>
    </dgm:pt>
    <dgm:pt modelId="{BFE9EC05-DE7C-40C6-A9F5-F9FDF7984B05}" type="pres">
      <dgm:prSet presAssocID="{D728EEBE-6267-4F25-9821-335A6D931D4F}" presName="Parent" presStyleLbl="fgAccFollowNode1" presStyleIdx="6" presStyleCnt="9" custScaleX="174801">
        <dgm:presLayoutVars>
          <dgm:chMax val="0"/>
          <dgm:chPref val="0"/>
          <dgm:bulletEnabled val="1"/>
        </dgm:presLayoutVars>
      </dgm:prSet>
      <dgm:spPr/>
    </dgm:pt>
    <dgm:pt modelId="{400C003F-DC46-4E1B-9DFE-0135AA414B59}" type="pres">
      <dgm:prSet presAssocID="{D728EEBE-6267-4F25-9821-335A6D931D4F}" presName="Space" presStyleCnt="0">
        <dgm:presLayoutVars>
          <dgm:chMax val="0"/>
          <dgm:chPref val="0"/>
        </dgm:presLayoutVars>
      </dgm:prSet>
      <dgm:spPr/>
    </dgm:pt>
    <dgm:pt modelId="{77BADCE1-6C02-4FEB-BA88-0ACED2ED1DAC}" type="pres">
      <dgm:prSet presAssocID="{DF4D774A-569F-4DC7-B4F3-8EB0AEB6485D}" presName="ConnectorComposite" presStyleCnt="0"/>
      <dgm:spPr/>
    </dgm:pt>
    <dgm:pt modelId="{A5B82F40-ABAA-47DE-B0FF-EC3ABA80D458}" type="pres">
      <dgm:prSet presAssocID="{DF4D774A-569F-4DC7-B4F3-8EB0AEB6485D}" presName="TopSpacing" presStyleCnt="0"/>
      <dgm:spPr/>
    </dgm:pt>
    <dgm:pt modelId="{7374568F-04E2-4CA5-84EE-AEF350382433}" type="pres">
      <dgm:prSet presAssocID="{DF4D774A-569F-4DC7-B4F3-8EB0AEB6485D}" presName="Connector" presStyleLbl="alignNode1" presStyleIdx="13" presStyleCnt="17"/>
      <dgm:spPr/>
    </dgm:pt>
    <dgm:pt modelId="{138BEA8C-0E48-4006-84AF-7C8DE156A5B6}" type="pres">
      <dgm:prSet presAssocID="{DF4D774A-569F-4DC7-B4F3-8EB0AEB6485D}" presName="BottomSpacing" presStyleCnt="0"/>
      <dgm:spPr/>
    </dgm:pt>
    <dgm:pt modelId="{11EF38D3-1F25-40B3-AE7C-83F8D419E908}" type="pres">
      <dgm:prSet presAssocID="{408F6ECD-7C55-4297-8E46-A3079FA1FDFB}" presName="composite" presStyleCnt="0"/>
      <dgm:spPr/>
    </dgm:pt>
    <dgm:pt modelId="{95494D22-B5E4-4D1E-A96E-97E435A0C970}" type="pres">
      <dgm:prSet presAssocID="{408F6ECD-7C55-4297-8E46-A3079FA1FDFB}" presName="Accent" presStyleLbl="alignNode1" presStyleIdx="14" presStyleCnt="17">
        <dgm:presLayoutVars>
          <dgm:chMax val="0"/>
          <dgm:chPref val="0"/>
        </dgm:presLayoutVars>
      </dgm:prSet>
      <dgm:spPr/>
    </dgm:pt>
    <dgm:pt modelId="{9B6F87AA-BB30-45C3-A716-32AC632E484B}" type="pres">
      <dgm:prSet presAssocID="{408F6ECD-7C55-4297-8E46-A3079FA1FDFB}" presName="Image" presStyleLbl="bgImgPlace1" presStyleIdx="7" presStyleCnt="9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 t="-16000" b="-16000"/>
          </a:stretch>
        </a:blipFill>
      </dgm:spPr>
      <dgm:extLst>
        <a:ext uri="{E40237B7-FDA0-4F09-8148-C483321AD2D9}">
          <dgm14:cNvPr xmlns:dgm14="http://schemas.microsoft.com/office/drawing/2010/diagram" id="0" name="" descr="山 纯色填充"/>
        </a:ext>
      </dgm:extLst>
    </dgm:pt>
    <dgm:pt modelId="{941CCC75-1171-439C-A617-9154DEEB67D9}" type="pres">
      <dgm:prSet presAssocID="{408F6ECD-7C55-4297-8E46-A3079FA1FDFB}" presName="Parent" presStyleLbl="fgAccFollowNode1" presStyleIdx="7" presStyleCnt="9">
        <dgm:presLayoutVars>
          <dgm:chMax val="0"/>
          <dgm:chPref val="0"/>
          <dgm:bulletEnabled val="1"/>
        </dgm:presLayoutVars>
      </dgm:prSet>
      <dgm:spPr/>
    </dgm:pt>
    <dgm:pt modelId="{89CE032E-5E61-4A0F-B694-4260983586BF}" type="pres">
      <dgm:prSet presAssocID="{408F6ECD-7C55-4297-8E46-A3079FA1FDFB}" presName="Space" presStyleCnt="0">
        <dgm:presLayoutVars>
          <dgm:chMax val="0"/>
          <dgm:chPref val="0"/>
        </dgm:presLayoutVars>
      </dgm:prSet>
      <dgm:spPr/>
    </dgm:pt>
    <dgm:pt modelId="{AD21CE21-A702-4F35-8E71-70B5B170CD25}" type="pres">
      <dgm:prSet presAssocID="{3A67B4AD-730C-4A53-AB84-BAA5A21404D1}" presName="ConnectorComposite" presStyleCnt="0"/>
      <dgm:spPr/>
    </dgm:pt>
    <dgm:pt modelId="{FBE799D7-B804-4D07-92E6-ACF7F39C4BD7}" type="pres">
      <dgm:prSet presAssocID="{3A67B4AD-730C-4A53-AB84-BAA5A21404D1}" presName="TopSpacing" presStyleCnt="0"/>
      <dgm:spPr/>
    </dgm:pt>
    <dgm:pt modelId="{D6B80E38-9FF1-4E88-8975-8DEDF927DDCB}" type="pres">
      <dgm:prSet presAssocID="{3A67B4AD-730C-4A53-AB84-BAA5A21404D1}" presName="Connector" presStyleLbl="alignNode1" presStyleIdx="15" presStyleCnt="17"/>
      <dgm:spPr/>
    </dgm:pt>
    <dgm:pt modelId="{35901B28-D0AA-44A7-BF5D-8DF080E09D19}" type="pres">
      <dgm:prSet presAssocID="{3A67B4AD-730C-4A53-AB84-BAA5A21404D1}" presName="BottomSpacing" presStyleCnt="0"/>
      <dgm:spPr/>
    </dgm:pt>
    <dgm:pt modelId="{260A9756-E9EF-4FBE-A640-B0757E4A2BD7}" type="pres">
      <dgm:prSet presAssocID="{D40334E4-204F-49F1-83FE-7D8F5DCDA53C}" presName="composite" presStyleCnt="0"/>
      <dgm:spPr/>
    </dgm:pt>
    <dgm:pt modelId="{3B445496-8EEE-40BC-8362-56022C646C6F}" type="pres">
      <dgm:prSet presAssocID="{D40334E4-204F-49F1-83FE-7D8F5DCDA53C}" presName="Accent" presStyleLbl="alignNode1" presStyleIdx="16" presStyleCnt="17">
        <dgm:presLayoutVars>
          <dgm:chMax val="0"/>
          <dgm:chPref val="0"/>
        </dgm:presLayoutVars>
      </dgm:prSet>
      <dgm:spPr/>
    </dgm:pt>
    <dgm:pt modelId="{4FE9BA9D-777A-449B-A7DB-D7A64D387035}" type="pres">
      <dgm:prSet presAssocID="{D40334E4-204F-49F1-83FE-7D8F5DCDA53C}" presName="Image" presStyleLbl="bgImgPlace1" presStyleIdx="8" presStyleCnt="9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 t="-16000" b="-16000"/>
          </a:stretch>
        </a:blipFill>
      </dgm:spPr>
      <dgm:extLst>
        <a:ext uri="{E40237B7-FDA0-4F09-8148-C483321AD2D9}">
          <dgm14:cNvPr xmlns:dgm14="http://schemas.microsoft.com/office/drawing/2010/diagram" id="0" name="" descr="水瓶座 轮廓"/>
        </a:ext>
      </dgm:extLst>
    </dgm:pt>
    <dgm:pt modelId="{B3BB6BE1-F278-414E-86E0-23A097D0DB00}" type="pres">
      <dgm:prSet presAssocID="{D40334E4-204F-49F1-83FE-7D8F5DCDA53C}" presName="Parent" presStyleLbl="fgAccFollowNode1" presStyleIdx="8" presStyleCnt="9">
        <dgm:presLayoutVars>
          <dgm:chMax val="0"/>
          <dgm:chPref val="0"/>
          <dgm:bulletEnabled val="1"/>
        </dgm:presLayoutVars>
      </dgm:prSet>
      <dgm:spPr/>
    </dgm:pt>
    <dgm:pt modelId="{C821C695-0DE3-4B71-A328-8DA0A77F6074}" type="pres">
      <dgm:prSet presAssocID="{D40334E4-204F-49F1-83FE-7D8F5DCDA53C}" presName="Space" presStyleCnt="0">
        <dgm:presLayoutVars>
          <dgm:chMax val="0"/>
          <dgm:chPref val="0"/>
        </dgm:presLayoutVars>
      </dgm:prSet>
      <dgm:spPr/>
    </dgm:pt>
  </dgm:ptLst>
  <dgm:cxnLst>
    <dgm:cxn modelId="{290A950E-560E-4C4B-9BC5-F52C2F0572DE}" srcId="{895E1F7C-B680-413D-808F-24020656494F}" destId="{F5B23496-7179-4999-916A-376428E9E129}" srcOrd="3" destOrd="0" parTransId="{93C098C8-5A6F-4CC1-89BE-64798C87ED42}" sibTransId="{A261ED5B-5C4F-45C4-827A-1F1581F25C89}"/>
    <dgm:cxn modelId="{A7632B20-893C-4C12-9AF0-7780CCA1152E}" type="presOf" srcId="{D03817D7-F8C6-4DEA-A813-388B069711CB}" destId="{6D667366-07D0-4096-80AF-9EA3FCEA9C61}" srcOrd="0" destOrd="0" presId="urn:microsoft.com/office/officeart/2008/layout/AlternatingPictureCircles"/>
    <dgm:cxn modelId="{1E99C932-1969-4C92-8B4A-F083646A5044}" type="presOf" srcId="{C8245147-67C2-4E7A-89A1-604528966B92}" destId="{79411ED2-8123-4396-B8B2-63310C70D953}" srcOrd="0" destOrd="0" presId="urn:microsoft.com/office/officeart/2008/layout/AlternatingPictureCircles"/>
    <dgm:cxn modelId="{7A005066-AC98-4420-98C1-FAFEBF9EFE02}" srcId="{895E1F7C-B680-413D-808F-24020656494F}" destId="{135F828D-E705-43F2-AD98-3CA296FF87CD}" srcOrd="1" destOrd="0" parTransId="{7DAFBB59-2911-4F77-B1CE-1E1F684845AC}" sibTransId="{373D8049-C226-4415-BD99-D1A635A46C71}"/>
    <dgm:cxn modelId="{E487646B-7630-4BB8-A358-09B2F7B6F559}" type="presOf" srcId="{D021BAFA-4953-4F02-BC6D-34E695E3085D}" destId="{40BF6AD0-88B3-4A64-815C-BFB6ED16A1F6}" srcOrd="0" destOrd="0" presId="urn:microsoft.com/office/officeart/2008/layout/AlternatingPictureCircles"/>
    <dgm:cxn modelId="{5DB5B46E-53C3-4D0A-BBA5-9350CD9FCD07}" srcId="{895E1F7C-B680-413D-808F-24020656494F}" destId="{408F6ECD-7C55-4297-8E46-A3079FA1FDFB}" srcOrd="7" destOrd="0" parTransId="{29BC7446-5D65-4BB3-815D-C5ECDEC1E048}" sibTransId="{3A67B4AD-730C-4A53-AB84-BAA5A21404D1}"/>
    <dgm:cxn modelId="{F00E1074-16C2-4820-85BC-EC50BE656C4A}" srcId="{895E1F7C-B680-413D-808F-24020656494F}" destId="{D021BAFA-4953-4F02-BC6D-34E695E3085D}" srcOrd="4" destOrd="0" parTransId="{D600C597-9D7B-4A1E-A9D3-F4B8A48E3086}" sibTransId="{22CE50CB-939E-4F65-ACDF-EA089050AF57}"/>
    <dgm:cxn modelId="{DB55B77D-5CEF-4EEC-9A53-AD9B7B4D5005}" type="presOf" srcId="{F5B23496-7179-4999-916A-376428E9E129}" destId="{EA78AAD5-ACF2-4504-B601-6BABBC377033}" srcOrd="0" destOrd="0" presId="urn:microsoft.com/office/officeart/2008/layout/AlternatingPictureCircles"/>
    <dgm:cxn modelId="{DCAEA58A-AAD7-408C-B159-FADE795BF5D9}" srcId="{895E1F7C-B680-413D-808F-24020656494F}" destId="{D40334E4-204F-49F1-83FE-7D8F5DCDA53C}" srcOrd="8" destOrd="0" parTransId="{AAC6597F-1345-4300-82D4-EAAD67B68517}" sibTransId="{1B9464B7-0CA4-4F26-8381-4FEFAEC8D634}"/>
    <dgm:cxn modelId="{65FA779F-32EC-4F94-9A5B-9E544ADA8025}" type="presOf" srcId="{895E1F7C-B680-413D-808F-24020656494F}" destId="{21FD8166-6A0B-41D4-925C-01F17870ED88}" srcOrd="0" destOrd="0" presId="urn:microsoft.com/office/officeart/2008/layout/AlternatingPictureCircles"/>
    <dgm:cxn modelId="{AB0E05B8-985F-41B7-8041-4AE719012FEB}" srcId="{895E1F7C-B680-413D-808F-24020656494F}" destId="{D03817D7-F8C6-4DEA-A813-388B069711CB}" srcOrd="5" destOrd="0" parTransId="{C458A01A-5D65-4999-90B0-E26A9E778840}" sibTransId="{44C45A4B-4ECF-4514-8E91-521F637733A5}"/>
    <dgm:cxn modelId="{413195BB-4B37-46EE-966D-8515627C90E5}" type="presOf" srcId="{0D202C3F-EBF9-4693-A95A-B7A24C1AEC79}" destId="{5C715E01-98C0-432C-BEBE-1635B9B9C52B}" srcOrd="0" destOrd="0" presId="urn:microsoft.com/office/officeart/2008/layout/AlternatingPictureCircles"/>
    <dgm:cxn modelId="{F8FAEECD-1375-4702-9DEE-42E2273AE1F1}" type="presOf" srcId="{D40334E4-204F-49F1-83FE-7D8F5DCDA53C}" destId="{B3BB6BE1-F278-414E-86E0-23A097D0DB00}" srcOrd="0" destOrd="0" presId="urn:microsoft.com/office/officeart/2008/layout/AlternatingPictureCircles"/>
    <dgm:cxn modelId="{613543D3-FBF7-4D67-8507-96E524216824}" type="presOf" srcId="{D728EEBE-6267-4F25-9821-335A6D931D4F}" destId="{BFE9EC05-DE7C-40C6-A9F5-F9FDF7984B05}" srcOrd="0" destOrd="0" presId="urn:microsoft.com/office/officeart/2008/layout/AlternatingPictureCircles"/>
    <dgm:cxn modelId="{75F731D4-938C-48DD-BDF3-CCC918511BF7}" srcId="{895E1F7C-B680-413D-808F-24020656494F}" destId="{0D202C3F-EBF9-4693-A95A-B7A24C1AEC79}" srcOrd="2" destOrd="0" parTransId="{6B8B19E4-9A0E-41F9-86D2-A8C2731CC2B8}" sibTransId="{48FD873E-CBEA-4869-9668-7674F1C343CF}"/>
    <dgm:cxn modelId="{062E84D7-4C7F-45A5-847B-DE641D360076}" srcId="{895E1F7C-B680-413D-808F-24020656494F}" destId="{C8245147-67C2-4E7A-89A1-604528966B92}" srcOrd="0" destOrd="0" parTransId="{46A2F188-3345-42A9-BE6F-924C736F8CDB}" sibTransId="{CE3D042C-9636-4B14-BDAB-4E90246AF4C3}"/>
    <dgm:cxn modelId="{E2E445E8-1E29-4C09-8EFB-D5FE2358C5F9}" type="presOf" srcId="{408F6ECD-7C55-4297-8E46-A3079FA1FDFB}" destId="{941CCC75-1171-439C-A617-9154DEEB67D9}" srcOrd="0" destOrd="0" presId="urn:microsoft.com/office/officeart/2008/layout/AlternatingPictureCircles"/>
    <dgm:cxn modelId="{0A1217F3-0C82-489E-8A5B-1B73EDC05158}" srcId="{895E1F7C-B680-413D-808F-24020656494F}" destId="{D728EEBE-6267-4F25-9821-335A6D931D4F}" srcOrd="6" destOrd="0" parTransId="{70C60678-D906-4D2A-AB58-6AD82D67CD85}" sibTransId="{DF4D774A-569F-4DC7-B4F3-8EB0AEB6485D}"/>
    <dgm:cxn modelId="{4D625FF5-B5AD-4188-B32C-6AF3587190C3}" type="presOf" srcId="{135F828D-E705-43F2-AD98-3CA296FF87CD}" destId="{212B3529-D2E6-4D11-B149-E1FCB7559C8F}" srcOrd="0" destOrd="0" presId="urn:microsoft.com/office/officeart/2008/layout/AlternatingPictureCircles"/>
    <dgm:cxn modelId="{543562F4-1928-4C4A-B43D-E61048F3181D}" type="presParOf" srcId="{21FD8166-6A0B-41D4-925C-01F17870ED88}" destId="{93517569-274C-45CA-B121-FC298E7FBBE8}" srcOrd="0" destOrd="0" presId="urn:microsoft.com/office/officeart/2008/layout/AlternatingPictureCircles"/>
    <dgm:cxn modelId="{43674A65-D63E-4E65-9D67-4BE640850EE4}" type="presParOf" srcId="{93517569-274C-45CA-B121-FC298E7FBBE8}" destId="{A955E18A-2009-4AE6-A7A6-DD1A85032802}" srcOrd="0" destOrd="0" presId="urn:microsoft.com/office/officeart/2008/layout/AlternatingPictureCircles"/>
    <dgm:cxn modelId="{8C3E3D6A-17A4-4443-86C3-292204BBAA66}" type="presParOf" srcId="{93517569-274C-45CA-B121-FC298E7FBBE8}" destId="{69B8D64E-3A2F-4A31-BFCC-A33FD522B4D1}" srcOrd="1" destOrd="0" presId="urn:microsoft.com/office/officeart/2008/layout/AlternatingPictureCircles"/>
    <dgm:cxn modelId="{39F6E3B7-4934-4E36-953E-00470708CA5D}" type="presParOf" srcId="{93517569-274C-45CA-B121-FC298E7FBBE8}" destId="{79411ED2-8123-4396-B8B2-63310C70D953}" srcOrd="2" destOrd="0" presId="urn:microsoft.com/office/officeart/2008/layout/AlternatingPictureCircles"/>
    <dgm:cxn modelId="{C997AB92-8C80-4286-A996-AE2D4C56537F}" type="presParOf" srcId="{93517569-274C-45CA-B121-FC298E7FBBE8}" destId="{C580BC85-D0E7-4F56-AC38-A419BC09DFB5}" srcOrd="3" destOrd="0" presId="urn:microsoft.com/office/officeart/2008/layout/AlternatingPictureCircles"/>
    <dgm:cxn modelId="{0E7178AE-20D3-4179-96C8-0FB12213147F}" type="presParOf" srcId="{21FD8166-6A0B-41D4-925C-01F17870ED88}" destId="{5F55527A-E75D-4016-BA50-D1B8F03191E7}" srcOrd="1" destOrd="0" presId="urn:microsoft.com/office/officeart/2008/layout/AlternatingPictureCircles"/>
    <dgm:cxn modelId="{94BA038B-D28B-4021-884F-DCF0B85978A5}" type="presParOf" srcId="{5F55527A-E75D-4016-BA50-D1B8F03191E7}" destId="{A05F9212-78DB-45C5-9BE3-F636303A9D03}" srcOrd="0" destOrd="0" presId="urn:microsoft.com/office/officeart/2008/layout/AlternatingPictureCircles"/>
    <dgm:cxn modelId="{AB7ACDD3-B36D-4385-8E5A-ABC1F93C6E57}" type="presParOf" srcId="{5F55527A-E75D-4016-BA50-D1B8F03191E7}" destId="{C512F446-7002-4474-9D4D-50D50BBF7E64}" srcOrd="1" destOrd="0" presId="urn:microsoft.com/office/officeart/2008/layout/AlternatingPictureCircles"/>
    <dgm:cxn modelId="{9869D95A-D935-4547-95D0-007D20573FC9}" type="presParOf" srcId="{5F55527A-E75D-4016-BA50-D1B8F03191E7}" destId="{D3057C60-DD6D-4E0B-A856-8E85186244DF}" srcOrd="2" destOrd="0" presId="urn:microsoft.com/office/officeart/2008/layout/AlternatingPictureCircles"/>
    <dgm:cxn modelId="{35220321-2808-44B6-BC69-5068A87E44C0}" type="presParOf" srcId="{21FD8166-6A0B-41D4-925C-01F17870ED88}" destId="{585ADB13-96D6-4A41-98F1-4CBF5D8F143F}" srcOrd="2" destOrd="0" presId="urn:microsoft.com/office/officeart/2008/layout/AlternatingPictureCircles"/>
    <dgm:cxn modelId="{42BC80C9-905A-4998-9911-71821BDBCC4B}" type="presParOf" srcId="{585ADB13-96D6-4A41-98F1-4CBF5D8F143F}" destId="{445CB1ED-5B8B-4EA6-A53A-CE42D42630DF}" srcOrd="0" destOrd="0" presId="urn:microsoft.com/office/officeart/2008/layout/AlternatingPictureCircles"/>
    <dgm:cxn modelId="{706B8D3E-F25E-4F55-B040-33059850BA8F}" type="presParOf" srcId="{585ADB13-96D6-4A41-98F1-4CBF5D8F143F}" destId="{F50A312E-9729-4145-A64A-CCDD518ED5D4}" srcOrd="1" destOrd="0" presId="urn:microsoft.com/office/officeart/2008/layout/AlternatingPictureCircles"/>
    <dgm:cxn modelId="{AA894ABD-80F9-44E4-91F3-628E940675BE}" type="presParOf" srcId="{585ADB13-96D6-4A41-98F1-4CBF5D8F143F}" destId="{212B3529-D2E6-4D11-B149-E1FCB7559C8F}" srcOrd="2" destOrd="0" presId="urn:microsoft.com/office/officeart/2008/layout/AlternatingPictureCircles"/>
    <dgm:cxn modelId="{21E34ECF-5057-4E64-9D79-8491DD2E69E8}" type="presParOf" srcId="{585ADB13-96D6-4A41-98F1-4CBF5D8F143F}" destId="{44B3AA73-F4B3-4863-8EBF-EA67808275D4}" srcOrd="3" destOrd="0" presId="urn:microsoft.com/office/officeart/2008/layout/AlternatingPictureCircles"/>
    <dgm:cxn modelId="{10545B6B-71DC-44D5-8665-05B0CBF24375}" type="presParOf" srcId="{21FD8166-6A0B-41D4-925C-01F17870ED88}" destId="{C287D765-429F-44CA-9CAE-BE45A8126BA6}" srcOrd="3" destOrd="0" presId="urn:microsoft.com/office/officeart/2008/layout/AlternatingPictureCircles"/>
    <dgm:cxn modelId="{418695E8-1215-4C28-9D6C-57692E655ED9}" type="presParOf" srcId="{C287D765-429F-44CA-9CAE-BE45A8126BA6}" destId="{24AFFAC8-B2FA-44EE-BC6C-D0C7EF1D1597}" srcOrd="0" destOrd="0" presId="urn:microsoft.com/office/officeart/2008/layout/AlternatingPictureCircles"/>
    <dgm:cxn modelId="{1A39EEB1-3475-4A92-AB46-B8E83F54E315}" type="presParOf" srcId="{C287D765-429F-44CA-9CAE-BE45A8126BA6}" destId="{D47410C2-5807-4188-A1C5-56E802BEC471}" srcOrd="1" destOrd="0" presId="urn:microsoft.com/office/officeart/2008/layout/AlternatingPictureCircles"/>
    <dgm:cxn modelId="{0B559014-21BF-4735-9078-F458D40CFDB9}" type="presParOf" srcId="{C287D765-429F-44CA-9CAE-BE45A8126BA6}" destId="{AC3FD449-3CB9-4658-8277-45724194DFBA}" srcOrd="2" destOrd="0" presId="urn:microsoft.com/office/officeart/2008/layout/AlternatingPictureCircles"/>
    <dgm:cxn modelId="{6AAF4C15-2208-47F8-A386-682B72D99FF7}" type="presParOf" srcId="{21FD8166-6A0B-41D4-925C-01F17870ED88}" destId="{21FAF6CD-1F8C-4C05-A5DB-8BB0ADA2A4D9}" srcOrd="4" destOrd="0" presId="urn:microsoft.com/office/officeart/2008/layout/AlternatingPictureCircles"/>
    <dgm:cxn modelId="{584717E9-7CD3-4FE1-B2CD-A33275B2A4B3}" type="presParOf" srcId="{21FAF6CD-1F8C-4C05-A5DB-8BB0ADA2A4D9}" destId="{E67201F8-5970-40AE-8F7D-6FB98205CF02}" srcOrd="0" destOrd="0" presId="urn:microsoft.com/office/officeart/2008/layout/AlternatingPictureCircles"/>
    <dgm:cxn modelId="{638AB7BC-D8AF-4FEB-A44E-6D7D78902D41}" type="presParOf" srcId="{21FAF6CD-1F8C-4C05-A5DB-8BB0ADA2A4D9}" destId="{3DA7B1AD-F19B-4A00-86C7-4718F0316CC2}" srcOrd="1" destOrd="0" presId="urn:microsoft.com/office/officeart/2008/layout/AlternatingPictureCircles"/>
    <dgm:cxn modelId="{E9AAF353-585A-4B44-89DC-22FC98D20AA5}" type="presParOf" srcId="{21FAF6CD-1F8C-4C05-A5DB-8BB0ADA2A4D9}" destId="{5C715E01-98C0-432C-BEBE-1635B9B9C52B}" srcOrd="2" destOrd="0" presId="urn:microsoft.com/office/officeart/2008/layout/AlternatingPictureCircles"/>
    <dgm:cxn modelId="{665B0F71-B815-4528-9FFA-7819C023FED9}" type="presParOf" srcId="{21FAF6CD-1F8C-4C05-A5DB-8BB0ADA2A4D9}" destId="{59EC86BA-32CD-4A71-87C4-18B5315B4345}" srcOrd="3" destOrd="0" presId="urn:microsoft.com/office/officeart/2008/layout/AlternatingPictureCircles"/>
    <dgm:cxn modelId="{D516F6AE-6CDB-4E69-A3D5-9874B2B8DE37}" type="presParOf" srcId="{21FD8166-6A0B-41D4-925C-01F17870ED88}" destId="{527FFC9A-010F-4C3E-8147-E15B1865146A}" srcOrd="5" destOrd="0" presId="urn:microsoft.com/office/officeart/2008/layout/AlternatingPictureCircles"/>
    <dgm:cxn modelId="{A75E24C3-DBC1-44EA-A6AC-EE63D2392587}" type="presParOf" srcId="{527FFC9A-010F-4C3E-8147-E15B1865146A}" destId="{C2B6674E-8581-4B8D-A1B2-10056E826C2A}" srcOrd="0" destOrd="0" presId="urn:microsoft.com/office/officeart/2008/layout/AlternatingPictureCircles"/>
    <dgm:cxn modelId="{679436FA-1724-4F0D-8242-65D83EAC0AA2}" type="presParOf" srcId="{527FFC9A-010F-4C3E-8147-E15B1865146A}" destId="{AABE2879-3001-4788-AE3A-D5E14510119D}" srcOrd="1" destOrd="0" presId="urn:microsoft.com/office/officeart/2008/layout/AlternatingPictureCircles"/>
    <dgm:cxn modelId="{E0DF18E2-A846-4AF9-9E34-56268B511288}" type="presParOf" srcId="{527FFC9A-010F-4C3E-8147-E15B1865146A}" destId="{86EBB8EB-8398-44A2-9BF6-BAF0461E32DF}" srcOrd="2" destOrd="0" presId="urn:microsoft.com/office/officeart/2008/layout/AlternatingPictureCircles"/>
    <dgm:cxn modelId="{76C152A7-866A-40C8-9012-DC90527AED2C}" type="presParOf" srcId="{21FD8166-6A0B-41D4-925C-01F17870ED88}" destId="{1FE6289E-FA9E-4CFF-80CF-B63EA18042ED}" srcOrd="6" destOrd="0" presId="urn:microsoft.com/office/officeart/2008/layout/AlternatingPictureCircles"/>
    <dgm:cxn modelId="{C632CDE5-6B54-4ED7-B4E3-5882AB8F2DE6}" type="presParOf" srcId="{1FE6289E-FA9E-4CFF-80CF-B63EA18042ED}" destId="{3983761E-B69A-4517-8F20-F886B926CA07}" srcOrd="0" destOrd="0" presId="urn:microsoft.com/office/officeart/2008/layout/AlternatingPictureCircles"/>
    <dgm:cxn modelId="{CB3611D9-CADA-4CE8-86EE-A7CEFFC45EAB}" type="presParOf" srcId="{1FE6289E-FA9E-4CFF-80CF-B63EA18042ED}" destId="{5FB8D117-42CF-492C-9773-0A1D59135589}" srcOrd="1" destOrd="0" presId="urn:microsoft.com/office/officeart/2008/layout/AlternatingPictureCircles"/>
    <dgm:cxn modelId="{C56D84FC-33F3-4FDE-88CA-8547F240042E}" type="presParOf" srcId="{1FE6289E-FA9E-4CFF-80CF-B63EA18042ED}" destId="{EA78AAD5-ACF2-4504-B601-6BABBC377033}" srcOrd="2" destOrd="0" presId="urn:microsoft.com/office/officeart/2008/layout/AlternatingPictureCircles"/>
    <dgm:cxn modelId="{0F8F488D-3D42-417D-8BA9-0B3EC1125649}" type="presParOf" srcId="{1FE6289E-FA9E-4CFF-80CF-B63EA18042ED}" destId="{F6C7AF41-9D23-4EBF-A524-CB75D32D359D}" srcOrd="3" destOrd="0" presId="urn:microsoft.com/office/officeart/2008/layout/AlternatingPictureCircles"/>
    <dgm:cxn modelId="{E938ADAD-7F19-46DF-9E22-4F96A5D74118}" type="presParOf" srcId="{21FD8166-6A0B-41D4-925C-01F17870ED88}" destId="{D69F0905-2318-4F75-A41E-C76C8EA3F671}" srcOrd="7" destOrd="0" presId="urn:microsoft.com/office/officeart/2008/layout/AlternatingPictureCircles"/>
    <dgm:cxn modelId="{C6EB7C5D-E402-4D25-9E7F-E3CB2D2EA1EE}" type="presParOf" srcId="{D69F0905-2318-4F75-A41E-C76C8EA3F671}" destId="{16C165E1-52F8-47F3-A581-F8FA48407710}" srcOrd="0" destOrd="0" presId="urn:microsoft.com/office/officeart/2008/layout/AlternatingPictureCircles"/>
    <dgm:cxn modelId="{D27546FB-6D2A-4A0E-B984-6CB787B12913}" type="presParOf" srcId="{D69F0905-2318-4F75-A41E-C76C8EA3F671}" destId="{5A3D7A47-60CC-40B0-8F8E-E4C699A57BFA}" srcOrd="1" destOrd="0" presId="urn:microsoft.com/office/officeart/2008/layout/AlternatingPictureCircles"/>
    <dgm:cxn modelId="{11D133BF-D292-414D-BB28-F04E560352FF}" type="presParOf" srcId="{D69F0905-2318-4F75-A41E-C76C8EA3F671}" destId="{1158BA64-5E3B-4CEE-98D3-B924D9EA57BA}" srcOrd="2" destOrd="0" presId="urn:microsoft.com/office/officeart/2008/layout/AlternatingPictureCircles"/>
    <dgm:cxn modelId="{F2989359-9F6C-4AA5-859F-60F19C1DAD56}" type="presParOf" srcId="{21FD8166-6A0B-41D4-925C-01F17870ED88}" destId="{3D677699-F76F-4AD0-BDB7-C7066D9CF685}" srcOrd="8" destOrd="0" presId="urn:microsoft.com/office/officeart/2008/layout/AlternatingPictureCircles"/>
    <dgm:cxn modelId="{20B0C4DC-0FB8-41CE-A6AF-13F749E9B8BB}" type="presParOf" srcId="{3D677699-F76F-4AD0-BDB7-C7066D9CF685}" destId="{D43EE901-290C-4F76-B36E-32FC21DAB8A5}" srcOrd="0" destOrd="0" presId="urn:microsoft.com/office/officeart/2008/layout/AlternatingPictureCircles"/>
    <dgm:cxn modelId="{F7275CC5-AAF0-4831-A429-24795BC44CB2}" type="presParOf" srcId="{3D677699-F76F-4AD0-BDB7-C7066D9CF685}" destId="{7B539A1F-90BB-43D6-BA0F-0C80607EF5CA}" srcOrd="1" destOrd="0" presId="urn:microsoft.com/office/officeart/2008/layout/AlternatingPictureCircles"/>
    <dgm:cxn modelId="{D9B16CCB-F0F3-458A-AE08-60528BE8E6A0}" type="presParOf" srcId="{3D677699-F76F-4AD0-BDB7-C7066D9CF685}" destId="{40BF6AD0-88B3-4A64-815C-BFB6ED16A1F6}" srcOrd="2" destOrd="0" presId="urn:microsoft.com/office/officeart/2008/layout/AlternatingPictureCircles"/>
    <dgm:cxn modelId="{5E388587-5651-486B-8026-8C0A12E33B4B}" type="presParOf" srcId="{3D677699-F76F-4AD0-BDB7-C7066D9CF685}" destId="{516D558C-3368-48F8-B182-26AC7877C2BE}" srcOrd="3" destOrd="0" presId="urn:microsoft.com/office/officeart/2008/layout/AlternatingPictureCircles"/>
    <dgm:cxn modelId="{4BEAC1D2-AD3E-41E0-AF1E-3EF571E26524}" type="presParOf" srcId="{21FD8166-6A0B-41D4-925C-01F17870ED88}" destId="{83123EC0-CBEC-43D6-8BA8-1D088E31D89E}" srcOrd="9" destOrd="0" presId="urn:microsoft.com/office/officeart/2008/layout/AlternatingPictureCircles"/>
    <dgm:cxn modelId="{2FD17E06-41B8-40A0-A962-E02E37A99BB2}" type="presParOf" srcId="{83123EC0-CBEC-43D6-8BA8-1D088E31D89E}" destId="{3CB9EA3A-87DD-4EA3-9F9D-42E55EF25F9D}" srcOrd="0" destOrd="0" presId="urn:microsoft.com/office/officeart/2008/layout/AlternatingPictureCircles"/>
    <dgm:cxn modelId="{C114E2A4-82AB-43FB-B930-5F30884EB253}" type="presParOf" srcId="{83123EC0-CBEC-43D6-8BA8-1D088E31D89E}" destId="{5E061B02-BBE4-4F42-89E4-438E330E76B7}" srcOrd="1" destOrd="0" presId="urn:microsoft.com/office/officeart/2008/layout/AlternatingPictureCircles"/>
    <dgm:cxn modelId="{BDD821DA-D704-479F-8073-CA340F3DC3C5}" type="presParOf" srcId="{83123EC0-CBEC-43D6-8BA8-1D088E31D89E}" destId="{C5DD817F-5DF3-46D8-B4CE-7B5191003A3F}" srcOrd="2" destOrd="0" presId="urn:microsoft.com/office/officeart/2008/layout/AlternatingPictureCircles"/>
    <dgm:cxn modelId="{3BA99BC4-9B71-467F-B1C9-F97093144FD8}" type="presParOf" srcId="{21FD8166-6A0B-41D4-925C-01F17870ED88}" destId="{180209A5-DCB7-4C1B-9D75-571BCDE6CAC2}" srcOrd="10" destOrd="0" presId="urn:microsoft.com/office/officeart/2008/layout/AlternatingPictureCircles"/>
    <dgm:cxn modelId="{53B14F52-0CB4-4E29-B856-A10D03627211}" type="presParOf" srcId="{180209A5-DCB7-4C1B-9D75-571BCDE6CAC2}" destId="{A6560D11-1247-4DE3-AF13-C2C4CDF5A5B9}" srcOrd="0" destOrd="0" presId="urn:microsoft.com/office/officeart/2008/layout/AlternatingPictureCircles"/>
    <dgm:cxn modelId="{D1A176FD-DB84-4371-9297-CE6D7950F930}" type="presParOf" srcId="{180209A5-DCB7-4C1B-9D75-571BCDE6CAC2}" destId="{D95C14E3-55A4-4F62-B1B8-45D41AE9E166}" srcOrd="1" destOrd="0" presId="urn:microsoft.com/office/officeart/2008/layout/AlternatingPictureCircles"/>
    <dgm:cxn modelId="{B1A6D210-D2F0-446E-AF2C-CBDFDF879E6F}" type="presParOf" srcId="{180209A5-DCB7-4C1B-9D75-571BCDE6CAC2}" destId="{6D667366-07D0-4096-80AF-9EA3FCEA9C61}" srcOrd="2" destOrd="0" presId="urn:microsoft.com/office/officeart/2008/layout/AlternatingPictureCircles"/>
    <dgm:cxn modelId="{23494FB5-F863-4143-84CA-E758EF0F7C18}" type="presParOf" srcId="{180209A5-DCB7-4C1B-9D75-571BCDE6CAC2}" destId="{908FD709-6BA8-4AAE-BA6A-48475FC4FC58}" srcOrd="3" destOrd="0" presId="urn:microsoft.com/office/officeart/2008/layout/AlternatingPictureCircles"/>
    <dgm:cxn modelId="{E4544733-EE37-47DB-B4CA-DF5485B753FD}" type="presParOf" srcId="{21FD8166-6A0B-41D4-925C-01F17870ED88}" destId="{B12B3D3B-BCEB-4035-85DF-0DD9E44F17E1}" srcOrd="11" destOrd="0" presId="urn:microsoft.com/office/officeart/2008/layout/AlternatingPictureCircles"/>
    <dgm:cxn modelId="{CEAA0887-9382-48A1-AC17-F7EBB48DB961}" type="presParOf" srcId="{B12B3D3B-BCEB-4035-85DF-0DD9E44F17E1}" destId="{CA0F82D7-AC49-451A-AFEE-F30AD192DDD6}" srcOrd="0" destOrd="0" presId="urn:microsoft.com/office/officeart/2008/layout/AlternatingPictureCircles"/>
    <dgm:cxn modelId="{AEAC66AC-8218-47D7-8E7F-A29724C5DDDA}" type="presParOf" srcId="{B12B3D3B-BCEB-4035-85DF-0DD9E44F17E1}" destId="{5AF60F90-5EFF-4CAC-8EB4-B0DA75781C30}" srcOrd="1" destOrd="0" presId="urn:microsoft.com/office/officeart/2008/layout/AlternatingPictureCircles"/>
    <dgm:cxn modelId="{0C0AE65D-B388-4EFC-833B-812EA79BC978}" type="presParOf" srcId="{B12B3D3B-BCEB-4035-85DF-0DD9E44F17E1}" destId="{3A4AFC6E-6200-44D5-87BC-EDAD0F43D3DC}" srcOrd="2" destOrd="0" presId="urn:microsoft.com/office/officeart/2008/layout/AlternatingPictureCircles"/>
    <dgm:cxn modelId="{0BB4591B-AF4F-46DE-8C43-C6A54AE6D9BC}" type="presParOf" srcId="{21FD8166-6A0B-41D4-925C-01F17870ED88}" destId="{FA713ADF-BFDD-4A28-AE73-813093C2412C}" srcOrd="12" destOrd="0" presId="urn:microsoft.com/office/officeart/2008/layout/AlternatingPictureCircles"/>
    <dgm:cxn modelId="{5BE69BA5-7BDF-4118-916A-BD6CFCA043EE}" type="presParOf" srcId="{FA713ADF-BFDD-4A28-AE73-813093C2412C}" destId="{E0DD8DA8-0010-46D6-9C1C-9123CE755732}" srcOrd="0" destOrd="0" presId="urn:microsoft.com/office/officeart/2008/layout/AlternatingPictureCircles"/>
    <dgm:cxn modelId="{27DCDC6F-0085-4AD3-8BF1-DB3ECA9EA2E2}" type="presParOf" srcId="{FA713ADF-BFDD-4A28-AE73-813093C2412C}" destId="{CDB4DD74-9F68-43E0-98EA-BB89D000A053}" srcOrd="1" destOrd="0" presId="urn:microsoft.com/office/officeart/2008/layout/AlternatingPictureCircles"/>
    <dgm:cxn modelId="{ED3DF3A0-A639-4F91-858D-5F4DB8296D70}" type="presParOf" srcId="{FA713ADF-BFDD-4A28-AE73-813093C2412C}" destId="{BFE9EC05-DE7C-40C6-A9F5-F9FDF7984B05}" srcOrd="2" destOrd="0" presId="urn:microsoft.com/office/officeart/2008/layout/AlternatingPictureCircles"/>
    <dgm:cxn modelId="{3EE9B4B3-D332-4A4F-B9A2-EC4E7EC2ECBF}" type="presParOf" srcId="{FA713ADF-BFDD-4A28-AE73-813093C2412C}" destId="{400C003F-DC46-4E1B-9DFE-0135AA414B59}" srcOrd="3" destOrd="0" presId="urn:microsoft.com/office/officeart/2008/layout/AlternatingPictureCircles"/>
    <dgm:cxn modelId="{AAAE1F27-61FD-4EB0-9E35-E80DEC33DEAC}" type="presParOf" srcId="{21FD8166-6A0B-41D4-925C-01F17870ED88}" destId="{77BADCE1-6C02-4FEB-BA88-0ACED2ED1DAC}" srcOrd="13" destOrd="0" presId="urn:microsoft.com/office/officeart/2008/layout/AlternatingPictureCircles"/>
    <dgm:cxn modelId="{C79E21A5-52FD-4D62-9E45-CA1CCDFB27CF}" type="presParOf" srcId="{77BADCE1-6C02-4FEB-BA88-0ACED2ED1DAC}" destId="{A5B82F40-ABAA-47DE-B0FF-EC3ABA80D458}" srcOrd="0" destOrd="0" presId="urn:microsoft.com/office/officeart/2008/layout/AlternatingPictureCircles"/>
    <dgm:cxn modelId="{A43672B0-985E-49D6-B243-A285048DFD4E}" type="presParOf" srcId="{77BADCE1-6C02-4FEB-BA88-0ACED2ED1DAC}" destId="{7374568F-04E2-4CA5-84EE-AEF350382433}" srcOrd="1" destOrd="0" presId="urn:microsoft.com/office/officeart/2008/layout/AlternatingPictureCircles"/>
    <dgm:cxn modelId="{FB888CE0-1F81-4CD6-9388-B3A09E793AFA}" type="presParOf" srcId="{77BADCE1-6C02-4FEB-BA88-0ACED2ED1DAC}" destId="{138BEA8C-0E48-4006-84AF-7C8DE156A5B6}" srcOrd="2" destOrd="0" presId="urn:microsoft.com/office/officeart/2008/layout/AlternatingPictureCircles"/>
    <dgm:cxn modelId="{F55A0E2D-A75B-44C5-9B58-902F90D23262}" type="presParOf" srcId="{21FD8166-6A0B-41D4-925C-01F17870ED88}" destId="{11EF38D3-1F25-40B3-AE7C-83F8D419E908}" srcOrd="14" destOrd="0" presId="urn:microsoft.com/office/officeart/2008/layout/AlternatingPictureCircles"/>
    <dgm:cxn modelId="{826B77AC-ABAB-4B12-BD1A-A85C3335538E}" type="presParOf" srcId="{11EF38D3-1F25-40B3-AE7C-83F8D419E908}" destId="{95494D22-B5E4-4D1E-A96E-97E435A0C970}" srcOrd="0" destOrd="0" presId="urn:microsoft.com/office/officeart/2008/layout/AlternatingPictureCircles"/>
    <dgm:cxn modelId="{D2B21014-04C3-4311-9FA0-FFAB031B3ABC}" type="presParOf" srcId="{11EF38D3-1F25-40B3-AE7C-83F8D419E908}" destId="{9B6F87AA-BB30-45C3-A716-32AC632E484B}" srcOrd="1" destOrd="0" presId="urn:microsoft.com/office/officeart/2008/layout/AlternatingPictureCircles"/>
    <dgm:cxn modelId="{F56D51EC-B5CF-4828-84B6-CAA5D71CFE59}" type="presParOf" srcId="{11EF38D3-1F25-40B3-AE7C-83F8D419E908}" destId="{941CCC75-1171-439C-A617-9154DEEB67D9}" srcOrd="2" destOrd="0" presId="urn:microsoft.com/office/officeart/2008/layout/AlternatingPictureCircles"/>
    <dgm:cxn modelId="{5E03477B-E22C-4F04-9C55-E685EFC679A9}" type="presParOf" srcId="{11EF38D3-1F25-40B3-AE7C-83F8D419E908}" destId="{89CE032E-5E61-4A0F-B694-4260983586BF}" srcOrd="3" destOrd="0" presId="urn:microsoft.com/office/officeart/2008/layout/AlternatingPictureCircles"/>
    <dgm:cxn modelId="{89214A86-FC9E-41F8-83A9-1768CA597F2C}" type="presParOf" srcId="{21FD8166-6A0B-41D4-925C-01F17870ED88}" destId="{AD21CE21-A702-4F35-8E71-70B5B170CD25}" srcOrd="15" destOrd="0" presId="urn:microsoft.com/office/officeart/2008/layout/AlternatingPictureCircles"/>
    <dgm:cxn modelId="{949B0603-02B5-4B18-8769-01AF58538B1A}" type="presParOf" srcId="{AD21CE21-A702-4F35-8E71-70B5B170CD25}" destId="{FBE799D7-B804-4D07-92E6-ACF7F39C4BD7}" srcOrd="0" destOrd="0" presId="urn:microsoft.com/office/officeart/2008/layout/AlternatingPictureCircles"/>
    <dgm:cxn modelId="{10B6986E-FF67-4B03-ABCB-8C349F9E3583}" type="presParOf" srcId="{AD21CE21-A702-4F35-8E71-70B5B170CD25}" destId="{D6B80E38-9FF1-4E88-8975-8DEDF927DDCB}" srcOrd="1" destOrd="0" presId="urn:microsoft.com/office/officeart/2008/layout/AlternatingPictureCircles"/>
    <dgm:cxn modelId="{AF1CABDB-FDB8-427E-950C-4F8F0CDFF207}" type="presParOf" srcId="{AD21CE21-A702-4F35-8E71-70B5B170CD25}" destId="{35901B28-D0AA-44A7-BF5D-8DF080E09D19}" srcOrd="2" destOrd="0" presId="urn:microsoft.com/office/officeart/2008/layout/AlternatingPictureCircles"/>
    <dgm:cxn modelId="{22C89104-0E08-4BAD-A092-0081B294ED35}" type="presParOf" srcId="{21FD8166-6A0B-41D4-925C-01F17870ED88}" destId="{260A9756-E9EF-4FBE-A640-B0757E4A2BD7}" srcOrd="16" destOrd="0" presId="urn:microsoft.com/office/officeart/2008/layout/AlternatingPictureCircles"/>
    <dgm:cxn modelId="{6C5982C9-969D-4976-856E-9100A368DAD1}" type="presParOf" srcId="{260A9756-E9EF-4FBE-A640-B0757E4A2BD7}" destId="{3B445496-8EEE-40BC-8362-56022C646C6F}" srcOrd="0" destOrd="0" presId="urn:microsoft.com/office/officeart/2008/layout/AlternatingPictureCircles"/>
    <dgm:cxn modelId="{A02D3EBF-AC50-4415-8E95-A161640C13BE}" type="presParOf" srcId="{260A9756-E9EF-4FBE-A640-B0757E4A2BD7}" destId="{4FE9BA9D-777A-449B-A7DB-D7A64D387035}" srcOrd="1" destOrd="0" presId="urn:microsoft.com/office/officeart/2008/layout/AlternatingPictureCircles"/>
    <dgm:cxn modelId="{4A7FCD22-B095-486D-8A89-34AEE086B572}" type="presParOf" srcId="{260A9756-E9EF-4FBE-A640-B0757E4A2BD7}" destId="{B3BB6BE1-F278-414E-86E0-23A097D0DB00}" srcOrd="2" destOrd="0" presId="urn:microsoft.com/office/officeart/2008/layout/AlternatingPictureCircles"/>
    <dgm:cxn modelId="{C8B4CF65-B64F-4390-BF2E-5C1BB89A699C}" type="presParOf" srcId="{260A9756-E9EF-4FBE-A640-B0757E4A2BD7}" destId="{C821C695-0DE3-4B71-A328-8DA0A77F6074}" srcOrd="3" destOrd="0" presId="urn:microsoft.com/office/officeart/2008/layout/AlternatingPictureCircles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55E18A-2009-4AE6-A7A6-DD1A85032802}">
      <dsp:nvSpPr>
        <dsp:cNvPr id="0" name=""/>
        <dsp:cNvSpPr/>
      </dsp:nvSpPr>
      <dsp:spPr>
        <a:xfrm>
          <a:off x="6337184" y="3589"/>
          <a:ext cx="1176601" cy="117658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B8D64E-3A2F-4A31-BFCC-A33FD522B4D1}">
      <dsp:nvSpPr>
        <dsp:cNvPr id="0" name=""/>
        <dsp:cNvSpPr/>
      </dsp:nvSpPr>
      <dsp:spPr>
        <a:xfrm>
          <a:off x="5190084" y="44769"/>
          <a:ext cx="1446977" cy="10942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411ED2-8123-4396-B8B2-63310C70D953}">
      <dsp:nvSpPr>
        <dsp:cNvPr id="0" name=""/>
        <dsp:cNvSpPr/>
      </dsp:nvSpPr>
      <dsp:spPr>
        <a:xfrm>
          <a:off x="6161732" y="133048"/>
          <a:ext cx="1527506" cy="917665"/>
        </a:xfrm>
        <a:prstGeom prst="ellipse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1e-7</a:t>
          </a:r>
        </a:p>
      </dsp:txBody>
      <dsp:txXfrm>
        <a:off x="6385430" y="267437"/>
        <a:ext cx="1080110" cy="648887"/>
      </dsp:txXfrm>
    </dsp:sp>
    <dsp:sp modelId="{C512F446-7002-4474-9D4D-50D50BBF7E64}">
      <dsp:nvSpPr>
        <dsp:cNvPr id="0" name=""/>
        <dsp:cNvSpPr/>
      </dsp:nvSpPr>
      <dsp:spPr>
        <a:xfrm>
          <a:off x="6808519" y="1355621"/>
          <a:ext cx="233932" cy="233932"/>
        </a:xfrm>
        <a:prstGeom prst="flowChartConnector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5CB1ED-5B8B-4EA6-A53A-CE42D42630DF}">
      <dsp:nvSpPr>
        <dsp:cNvPr id="0" name=""/>
        <dsp:cNvSpPr/>
      </dsp:nvSpPr>
      <dsp:spPr>
        <a:xfrm>
          <a:off x="6337184" y="1765003"/>
          <a:ext cx="1176601" cy="117658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0A312E-9729-4145-A64A-CCDD518ED5D4}">
      <dsp:nvSpPr>
        <dsp:cNvPr id="0" name=""/>
        <dsp:cNvSpPr/>
      </dsp:nvSpPr>
      <dsp:spPr>
        <a:xfrm>
          <a:off x="7213909" y="1806182"/>
          <a:ext cx="1446977" cy="10942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2B3529-D2E6-4D11-B149-E1FCB7559C8F}">
      <dsp:nvSpPr>
        <dsp:cNvPr id="0" name=""/>
        <dsp:cNvSpPr/>
      </dsp:nvSpPr>
      <dsp:spPr>
        <a:xfrm>
          <a:off x="6081238" y="1894461"/>
          <a:ext cx="1688494" cy="917665"/>
        </a:xfrm>
        <a:prstGeom prst="ellipse">
          <a:avLst/>
        </a:prstGeom>
        <a:solidFill>
          <a:srgbClr val="ED7D31">
            <a:alpha val="90000"/>
            <a:tint val="4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ED7D31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1e-6</a:t>
          </a:r>
        </a:p>
      </dsp:txBody>
      <dsp:txXfrm>
        <a:off x="6328512" y="2028850"/>
        <a:ext cx="1193946" cy="648887"/>
      </dsp:txXfrm>
    </dsp:sp>
    <dsp:sp modelId="{D47410C2-5807-4188-A1C5-56E802BEC471}">
      <dsp:nvSpPr>
        <dsp:cNvPr id="0" name=""/>
        <dsp:cNvSpPr/>
      </dsp:nvSpPr>
      <dsp:spPr>
        <a:xfrm>
          <a:off x="6808519" y="3117035"/>
          <a:ext cx="233932" cy="233932"/>
        </a:xfrm>
        <a:prstGeom prst="flowChartConnector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7201F8-5970-40AE-8F7D-6FB98205CF02}">
      <dsp:nvSpPr>
        <dsp:cNvPr id="0" name=""/>
        <dsp:cNvSpPr/>
      </dsp:nvSpPr>
      <dsp:spPr>
        <a:xfrm>
          <a:off x="6337184" y="3526416"/>
          <a:ext cx="1176601" cy="117658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A7B1AD-F19B-4A00-86C7-4718F0316CC2}">
      <dsp:nvSpPr>
        <dsp:cNvPr id="0" name=""/>
        <dsp:cNvSpPr/>
      </dsp:nvSpPr>
      <dsp:spPr>
        <a:xfrm>
          <a:off x="5190084" y="3567595"/>
          <a:ext cx="1446977" cy="10942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715E01-98C0-432C-BEBE-1635B9B9C52B}">
      <dsp:nvSpPr>
        <dsp:cNvPr id="0" name=""/>
        <dsp:cNvSpPr/>
      </dsp:nvSpPr>
      <dsp:spPr>
        <a:xfrm>
          <a:off x="6058447" y="3655875"/>
          <a:ext cx="1734075" cy="917665"/>
        </a:xfrm>
        <a:prstGeom prst="ellipse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1e-5</a:t>
          </a:r>
        </a:p>
      </dsp:txBody>
      <dsp:txXfrm>
        <a:off x="6312396" y="3790264"/>
        <a:ext cx="1226177" cy="648887"/>
      </dsp:txXfrm>
    </dsp:sp>
    <dsp:sp modelId="{AABE2879-3001-4788-AE3A-D5E14510119D}">
      <dsp:nvSpPr>
        <dsp:cNvPr id="0" name=""/>
        <dsp:cNvSpPr/>
      </dsp:nvSpPr>
      <dsp:spPr>
        <a:xfrm>
          <a:off x="6808519" y="4878448"/>
          <a:ext cx="233932" cy="233932"/>
        </a:xfrm>
        <a:prstGeom prst="flowChartConnector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83761E-B69A-4517-8F20-F886B926CA07}">
      <dsp:nvSpPr>
        <dsp:cNvPr id="0" name=""/>
        <dsp:cNvSpPr/>
      </dsp:nvSpPr>
      <dsp:spPr>
        <a:xfrm>
          <a:off x="6337184" y="5287829"/>
          <a:ext cx="1176601" cy="117658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B8D117-42CF-492C-9773-0A1D59135589}">
      <dsp:nvSpPr>
        <dsp:cNvPr id="0" name=""/>
        <dsp:cNvSpPr/>
      </dsp:nvSpPr>
      <dsp:spPr>
        <a:xfrm>
          <a:off x="7213909" y="5329009"/>
          <a:ext cx="1446977" cy="10942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78AAD5-ACF2-4504-B601-6BABBC377033}">
      <dsp:nvSpPr>
        <dsp:cNvPr id="0" name=""/>
        <dsp:cNvSpPr/>
      </dsp:nvSpPr>
      <dsp:spPr>
        <a:xfrm>
          <a:off x="6081238" y="5417288"/>
          <a:ext cx="1688494" cy="917665"/>
        </a:xfrm>
        <a:prstGeom prst="ellipse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1e-4</a:t>
          </a:r>
        </a:p>
      </dsp:txBody>
      <dsp:txXfrm>
        <a:off x="6328512" y="5551677"/>
        <a:ext cx="1193946" cy="648887"/>
      </dsp:txXfrm>
    </dsp:sp>
    <dsp:sp modelId="{5A3D7A47-60CC-40B0-8F8E-E4C699A57BFA}">
      <dsp:nvSpPr>
        <dsp:cNvPr id="0" name=""/>
        <dsp:cNvSpPr/>
      </dsp:nvSpPr>
      <dsp:spPr>
        <a:xfrm>
          <a:off x="6808519" y="6639861"/>
          <a:ext cx="233932" cy="233932"/>
        </a:xfrm>
        <a:prstGeom prst="flowChartConnector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3EE901-290C-4F76-B36E-32FC21DAB8A5}">
      <dsp:nvSpPr>
        <dsp:cNvPr id="0" name=""/>
        <dsp:cNvSpPr/>
      </dsp:nvSpPr>
      <dsp:spPr>
        <a:xfrm>
          <a:off x="6337184" y="7049242"/>
          <a:ext cx="1176601" cy="117658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539A1F-90BB-43D6-BA0F-0C80607EF5CA}">
      <dsp:nvSpPr>
        <dsp:cNvPr id="0" name=""/>
        <dsp:cNvSpPr/>
      </dsp:nvSpPr>
      <dsp:spPr>
        <a:xfrm>
          <a:off x="5190084" y="7090433"/>
          <a:ext cx="1446977" cy="109420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BF6AD0-88B3-4A64-815C-BFB6ED16A1F6}">
      <dsp:nvSpPr>
        <dsp:cNvPr id="0" name=""/>
        <dsp:cNvSpPr/>
      </dsp:nvSpPr>
      <dsp:spPr>
        <a:xfrm>
          <a:off x="6123428" y="7178701"/>
          <a:ext cx="1604113" cy="917665"/>
        </a:xfrm>
        <a:prstGeom prst="ellipse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0.001</a:t>
          </a:r>
        </a:p>
      </dsp:txBody>
      <dsp:txXfrm>
        <a:off x="6358345" y="7313090"/>
        <a:ext cx="1134279" cy="648887"/>
      </dsp:txXfrm>
    </dsp:sp>
    <dsp:sp modelId="{5E061B02-BBE4-4F42-89E4-438E330E76B7}">
      <dsp:nvSpPr>
        <dsp:cNvPr id="0" name=""/>
        <dsp:cNvSpPr/>
      </dsp:nvSpPr>
      <dsp:spPr>
        <a:xfrm>
          <a:off x="6808519" y="8401274"/>
          <a:ext cx="233932" cy="233932"/>
        </a:xfrm>
        <a:prstGeom prst="flowChartConnector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560D11-1247-4DE3-AF13-C2C4CDF5A5B9}">
      <dsp:nvSpPr>
        <dsp:cNvPr id="0" name=""/>
        <dsp:cNvSpPr/>
      </dsp:nvSpPr>
      <dsp:spPr>
        <a:xfrm>
          <a:off x="6337184" y="8810655"/>
          <a:ext cx="1176601" cy="117658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5C14E3-55A4-4F62-B1B8-45D41AE9E166}">
      <dsp:nvSpPr>
        <dsp:cNvPr id="0" name=""/>
        <dsp:cNvSpPr/>
      </dsp:nvSpPr>
      <dsp:spPr>
        <a:xfrm>
          <a:off x="7213909" y="8851835"/>
          <a:ext cx="1446977" cy="109420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667366-07D0-4096-80AF-9EA3FCEA9C61}">
      <dsp:nvSpPr>
        <dsp:cNvPr id="0" name=""/>
        <dsp:cNvSpPr/>
      </dsp:nvSpPr>
      <dsp:spPr>
        <a:xfrm>
          <a:off x="6232921" y="8940114"/>
          <a:ext cx="1385127" cy="917665"/>
        </a:xfrm>
        <a:prstGeom prst="ellipse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0.01</a:t>
          </a:r>
        </a:p>
      </dsp:txBody>
      <dsp:txXfrm>
        <a:off x="6435768" y="9074503"/>
        <a:ext cx="979433" cy="648887"/>
      </dsp:txXfrm>
    </dsp:sp>
    <dsp:sp modelId="{5AF60F90-5EFF-4CAC-8EB4-B0DA75781C30}">
      <dsp:nvSpPr>
        <dsp:cNvPr id="0" name=""/>
        <dsp:cNvSpPr/>
      </dsp:nvSpPr>
      <dsp:spPr>
        <a:xfrm>
          <a:off x="6808519" y="10162687"/>
          <a:ext cx="233932" cy="233932"/>
        </a:xfrm>
        <a:prstGeom prst="flowChartConnector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D8DA8-0010-46D6-9C1C-9123CE755732}">
      <dsp:nvSpPr>
        <dsp:cNvPr id="0" name=""/>
        <dsp:cNvSpPr/>
      </dsp:nvSpPr>
      <dsp:spPr>
        <a:xfrm>
          <a:off x="6337184" y="10572068"/>
          <a:ext cx="1176601" cy="117658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B4DD74-9F68-43E0-98EA-BB89D000A053}">
      <dsp:nvSpPr>
        <dsp:cNvPr id="0" name=""/>
        <dsp:cNvSpPr/>
      </dsp:nvSpPr>
      <dsp:spPr>
        <a:xfrm>
          <a:off x="5190084" y="10613248"/>
          <a:ext cx="1446977" cy="1094204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E9EC05-DE7C-40C6-A9F5-F9FDF7984B05}">
      <dsp:nvSpPr>
        <dsp:cNvPr id="0" name=""/>
        <dsp:cNvSpPr/>
      </dsp:nvSpPr>
      <dsp:spPr>
        <a:xfrm>
          <a:off x="6123428" y="10701527"/>
          <a:ext cx="1604113" cy="917665"/>
        </a:xfrm>
        <a:prstGeom prst="ellipse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0.1</a:t>
          </a:r>
        </a:p>
      </dsp:txBody>
      <dsp:txXfrm>
        <a:off x="6358345" y="10835916"/>
        <a:ext cx="1134279" cy="648887"/>
      </dsp:txXfrm>
    </dsp:sp>
    <dsp:sp modelId="{7374568F-04E2-4CA5-84EE-AEF350382433}">
      <dsp:nvSpPr>
        <dsp:cNvPr id="0" name=""/>
        <dsp:cNvSpPr/>
      </dsp:nvSpPr>
      <dsp:spPr>
        <a:xfrm>
          <a:off x="6808519" y="11924100"/>
          <a:ext cx="233932" cy="233932"/>
        </a:xfrm>
        <a:prstGeom prst="flowChartConnector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494D22-B5E4-4D1E-A96E-97E435A0C970}">
      <dsp:nvSpPr>
        <dsp:cNvPr id="0" name=""/>
        <dsp:cNvSpPr/>
      </dsp:nvSpPr>
      <dsp:spPr>
        <a:xfrm>
          <a:off x="6337184" y="12333481"/>
          <a:ext cx="1176601" cy="117658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6F87AA-BB30-45C3-A716-32AC632E484B}">
      <dsp:nvSpPr>
        <dsp:cNvPr id="0" name=""/>
        <dsp:cNvSpPr/>
      </dsp:nvSpPr>
      <dsp:spPr>
        <a:xfrm>
          <a:off x="7213909" y="12374661"/>
          <a:ext cx="1446977" cy="1094204"/>
        </a:xfrm>
        <a:prstGeom prst="rect">
          <a:avLst/>
        </a:prstGeom>
        <a:blipFill>
          <a:blip xmlns:r="http://schemas.openxmlformats.org/officeDocument/2006/relationships"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1CCC75-1171-439C-A617-9154DEEB67D9}">
      <dsp:nvSpPr>
        <dsp:cNvPr id="0" name=""/>
        <dsp:cNvSpPr/>
      </dsp:nvSpPr>
      <dsp:spPr>
        <a:xfrm>
          <a:off x="6466645" y="12462940"/>
          <a:ext cx="917680" cy="917665"/>
        </a:xfrm>
        <a:prstGeom prst="ellipse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</a:t>
          </a:r>
        </a:p>
      </dsp:txBody>
      <dsp:txXfrm>
        <a:off x="6601036" y="12597329"/>
        <a:ext cx="648898" cy="648887"/>
      </dsp:txXfrm>
    </dsp:sp>
    <dsp:sp modelId="{D6B80E38-9FF1-4E88-8975-8DEDF927DDCB}">
      <dsp:nvSpPr>
        <dsp:cNvPr id="0" name=""/>
        <dsp:cNvSpPr/>
      </dsp:nvSpPr>
      <dsp:spPr>
        <a:xfrm>
          <a:off x="6808519" y="13685514"/>
          <a:ext cx="233932" cy="233932"/>
        </a:xfrm>
        <a:prstGeom prst="flowChartConnector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445496-8EEE-40BC-8362-56022C646C6F}">
      <dsp:nvSpPr>
        <dsp:cNvPr id="0" name=""/>
        <dsp:cNvSpPr/>
      </dsp:nvSpPr>
      <dsp:spPr>
        <a:xfrm>
          <a:off x="6337184" y="14094895"/>
          <a:ext cx="1176601" cy="117658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E9BA9D-777A-449B-A7DB-D7A64D387035}">
      <dsp:nvSpPr>
        <dsp:cNvPr id="0" name=""/>
        <dsp:cNvSpPr/>
      </dsp:nvSpPr>
      <dsp:spPr>
        <a:xfrm>
          <a:off x="5190084" y="14136074"/>
          <a:ext cx="1446977" cy="1094204"/>
        </a:xfrm>
        <a:prstGeom prst="rect">
          <a:avLst/>
        </a:prstGeom>
        <a:blipFill>
          <a:blip xmlns:r="http://schemas.openxmlformats.org/officeDocument/2006/relationships"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BB6BE1-F278-414E-86E0-23A097D0DB00}">
      <dsp:nvSpPr>
        <dsp:cNvPr id="0" name=""/>
        <dsp:cNvSpPr/>
      </dsp:nvSpPr>
      <dsp:spPr>
        <a:xfrm>
          <a:off x="6466645" y="14224353"/>
          <a:ext cx="917680" cy="917665"/>
        </a:xfrm>
        <a:prstGeom prst="ellipse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10</a:t>
          </a:r>
        </a:p>
      </dsp:txBody>
      <dsp:txXfrm>
        <a:off x="6601036" y="14358742"/>
        <a:ext cx="648898" cy="6488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Circles">
  <dgm:title val=""/>
  <dgm:desc val=""/>
  <dgm:catLst>
    <dgm:cat type="picture" pri="17000"/>
    <dgm:cat type="pictureconvert" pri="1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3" destOrd="0"/>
      </dgm:cxnLst>
      <dgm:bg/>
      <dgm:whole/>
    </dgm:dataModel>
  </dgm:clrData>
  <dgm:layoutNode name="Name0">
    <dgm:varLst>
      <dgm:chMax/>
      <dgm:chPref/>
      <dgm:dir/>
    </dgm:varLst>
    <dgm:alg type="lin">
      <dgm:param type="linDir" val="fromT"/>
      <dgm:param type="fallback" val="2D"/>
      <dgm:param type="horzAlign" val="ctr"/>
      <dgm:param type="nodeVertAlign" val="t"/>
    </dgm:alg>
    <dgm:shape xmlns:r="http://schemas.openxmlformats.org/officeDocument/2006/relationships" r:blip="">
      <dgm:adjLst/>
    </dgm:shape>
    <dgm:choose name="Name1">
      <dgm:if name="Name2" axis="ch" ptType="node" func="cnt" op="gte" val="2">
        <dgm:constrLst>
          <dgm:constr type="primFontSz" for="des" ptType="node" op="equ" val="65"/>
          <dgm:constr type="w" for="ch" forName="composite" refType="h" refFor="ch" refForName="composite" fact="2.9499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if>
      <dgm:else name="Name3">
        <dgm:constrLst>
          <dgm:constr type="primFontSz" for="des" ptType="node" op="equ" val="65"/>
          <dgm:constr type="w" for="ch" forName="composite" refType="h" refFor="ch" refForName="composite" fact="1.9752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else>
    </dgm:choose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4">
          <dgm:if name="Name5" axis="precedSib" ptType="sibTrans" func="cnt" op="lte" val="0">
            <dgm:choose name="Name6">
              <dgm:if name="Name7" axis="followSib" ptType="sibTrans" func="cnt" op="lte" val="0">
                <dgm:choose name="Name8">
                  <dgm:if name="Name9" func="var" arg="dir" op="equ" val="norm">
                    <dgm:constrLst>
                      <dgm:constr type="l" for="ch" forName="Accent" refType="w" fact="0.4937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5494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if>
                  <dgm:else name="Name10">
                    <dgm:constrLst>
                      <dgm:constr type="l" for="ch" forName="Accent" refType="w" fact="0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0557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.3773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else>
                </dgm:choose>
              </dgm:if>
              <dgm:else name="Name11">
                <dgm:choose name="Name12">
                  <dgm:if name="Name13" func="var" arg="dir" op="equ" val="norm">
                    <dgm:choose name="Name14">
                      <dgm:if name="Name15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16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if>
                  <dgm:else name="Name17">
                    <dgm:choose name="Name18">
                      <dgm:if name="Name19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20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else>
                </dgm:choose>
              </dgm:else>
            </dgm:choose>
          </dgm:if>
          <dgm:else name="Name21">
            <dgm:choose name="Name22">
              <dgm:if name="Name23" func="var" arg="dir" op="equ" val="norm">
                <dgm:choose name="Name24">
                  <dgm:if name="Name25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26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if>
              <dgm:else name="Name27">
                <dgm:choose name="Name28">
                  <dgm:if name="Name29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30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else>
            </dgm:choose>
          </dgm:else>
        </dgm:choose>
        <dgm:layoutNode name="Accent" styleLbl="alignNode1">
          <dgm:varLst>
            <dgm:chMax val="0"/>
            <dgm:chPref val="0"/>
          </dgm:varLst>
          <dgm:alg type="sp"/>
          <dgm:shape xmlns:r="http://schemas.openxmlformats.org/officeDocument/2006/relationships" type="donut" r:blip="">
            <dgm:adjLst>
              <dgm:adj idx="1" val="0.1101"/>
            </dgm:adjLst>
          </dgm:shape>
          <dgm:presOf/>
        </dgm:layoutNode>
        <dgm:layoutNode name="Image" styleLbl="bgImgPlace1">
          <dgm:varLst>
            <dgm:chMax val="0"/>
            <dgm:chPref val="0"/>
            <dgm:bulletEnabled val="1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fgAccFollowNode1">
          <dgm:varLst>
            <dgm:chMax val="0"/>
            <dgm:chPref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Space">
          <dgm:varLst>
            <dgm:chMax val="0"/>
            <dgm:chPref val="0"/>
          </dgm:varLst>
          <dgm:alg type="sp"/>
          <dgm:shape xmlns:r="http://schemas.openxmlformats.org/officeDocument/2006/relationships" r:blip="">
            <dgm:adjLst/>
          </dgm:shape>
          <dgm:presOf/>
        </dgm:layoutNode>
      </dgm:layoutNode>
      <dgm:forEach name="Name31" axis="followSib" ptType="sibTrans" cnt="1">
        <dgm:layoutNode name="ConnectorComposite">
          <dgm:alg type="composite">
            <dgm:param type="ar" val=".4"/>
          </dgm:alg>
          <dgm:shape xmlns:r="http://schemas.openxmlformats.org/officeDocument/2006/relationships" r:blip="">
            <dgm:adjLst/>
          </dgm:shape>
          <dgm:constrLst>
            <dgm:constr type="l" for="ch" forName="TopSpacing" refType="w" fact="0"/>
            <dgm:constr type="t" for="ch" forName="TopSpacing" refType="h" fact="0"/>
            <dgm:constr type="h" for="ch" forName="TopSpacing" refType="h" fact="0.3"/>
            <dgm:constr type="w" for="ch" forName="TopSpacing" refType="w"/>
            <dgm:constr type="l" for="ch" forName="Connector" refType="w" fact="0"/>
            <dgm:constr type="t" for="ch" forName="Connector" refType="h" fact="0.3"/>
            <dgm:constr type="h" for="ch" forName="Connector" refType="h" fact="0.4"/>
            <dgm:constr type="w" for="ch" forName="Connector" refType="h" refFor="ch" refForName="Connector"/>
            <dgm:constr type="l" for="ch" forName="BottomSpacing" refType="w" fact="0"/>
            <dgm:constr type="t" for="ch" forName="BottomSpacing" refType="h" fact="0.7"/>
            <dgm:constr type="h" for="ch" forName="BottomSpacing" refType="h" fact="0.3"/>
            <dgm:constr type="w" for="ch" forName="BottomSpacing" refType="w"/>
          </dgm:constrLst>
          <dgm:layoutNode name="TopSpacing">
            <dgm:alg type="sp"/>
            <dgm:shape xmlns:r="http://schemas.openxmlformats.org/officeDocument/2006/relationships" r:blip="">
              <dgm:adjLst/>
            </dgm:shape>
          </dgm:layoutNode>
          <dgm:layoutNode name="Connector" styleLbl="alignNode1">
            <dgm:alg type="sp"/>
            <dgm:shape xmlns:r="http://schemas.openxmlformats.org/officeDocument/2006/relationships" type="flowChartConnector" r:blip="">
              <dgm:adjLst/>
            </dgm:shape>
            <dgm:presOf/>
          </dgm:layoutNode>
          <dgm:layoutNode name="BottomSpacing">
            <dgm:alg type="sp"/>
            <dgm:shape xmlns:r="http://schemas.openxmlformats.org/officeDocument/2006/relationships" r:blip="">
              <dgm:adjLst/>
            </dgm:shape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B64D469-CAF1-9348-AA9D-71B7A5635ADD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43163" y="1200150"/>
            <a:ext cx="24288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0F7BF6E0-F411-1045-ACF3-DD2649FCC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010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60166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1pPr>
    <a:lvl2pPr marL="1580083" algn="l" defTabSz="3160166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2pPr>
    <a:lvl3pPr marL="3160166" algn="l" defTabSz="3160166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3pPr>
    <a:lvl4pPr marL="4740250" algn="l" defTabSz="3160166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4pPr>
    <a:lvl5pPr marL="6320333" algn="l" defTabSz="3160166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5pPr>
    <a:lvl6pPr marL="7900416" algn="l" defTabSz="3160166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6pPr>
    <a:lvl7pPr marL="9480499" algn="l" defTabSz="3160166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7pPr>
    <a:lvl8pPr marL="11060582" algn="l" defTabSz="3160166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8pPr>
    <a:lvl9pPr marL="12640666" algn="l" defTabSz="3160166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10E54-5C98-FA7F-0BF0-0692C4C63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FBF4D8-F654-C11B-93ED-A7CA4F0202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443163" y="1200150"/>
            <a:ext cx="2428875" cy="3240088"/>
          </a:xfrm>
        </p:spPr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C65C7A-F14B-6B27-2177-B8375E6688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8EE25-25C6-BE3E-2BB7-061ACB376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7BF6E0-F411-1045-ACF3-DD2649FCCB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936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8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328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75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16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75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98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716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724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60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66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42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7A07F-AAB9-1640-B0CF-7BD7CBD9D8D2}" type="datetimeFigureOut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56538-5FCB-0942-9B38-9C0B00177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72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diagramColors" Target="../diagrams/colors1.xml"/><Relationship Id="rId18" Type="http://schemas.openxmlformats.org/officeDocument/2006/relationships/image" Target="../media/image29.png"/><Relationship Id="rId26" Type="http://schemas.openxmlformats.org/officeDocument/2006/relationships/image" Target="../media/image37.png"/><Relationship Id="rId3" Type="http://schemas.openxmlformats.org/officeDocument/2006/relationships/image" Target="../media/image1.png"/><Relationship Id="rId21" Type="http://schemas.openxmlformats.org/officeDocument/2006/relationships/image" Target="../media/image32.png"/><Relationship Id="rId34" Type="http://schemas.openxmlformats.org/officeDocument/2006/relationships/hyperlink" Target="https://github.com/fz-rit/blast-simulation-showcase" TargetMode="External"/><Relationship Id="rId7" Type="http://schemas.openxmlformats.org/officeDocument/2006/relationships/image" Target="../media/image5.png"/><Relationship Id="rId12" Type="http://schemas.openxmlformats.org/officeDocument/2006/relationships/diagramQuickStyle" Target="../diagrams/quickStyle1.xml"/><Relationship Id="rId17" Type="http://schemas.openxmlformats.org/officeDocument/2006/relationships/image" Target="../media/image28.png"/><Relationship Id="rId25" Type="http://schemas.openxmlformats.org/officeDocument/2006/relationships/image" Target="../media/image36.png"/><Relationship Id="rId33" Type="http://schemas.openxmlformats.org/officeDocument/2006/relationships/hyperlink" Target="mailto:fzhcis@rit.edu" TargetMode="Externa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7.png"/><Relationship Id="rId20" Type="http://schemas.openxmlformats.org/officeDocument/2006/relationships/image" Target="../media/image31.png"/><Relationship Id="rId29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diagramLayout" Target="../diagrams/layout1.xml"/><Relationship Id="rId24" Type="http://schemas.openxmlformats.org/officeDocument/2006/relationships/image" Target="../media/image35.png"/><Relationship Id="rId32" Type="http://schemas.openxmlformats.org/officeDocument/2006/relationships/hyperlink" Target="https://www.o-pitblast.com/blog/stemming-control-in-blasting-a-crucial-factor-for-efficiency-and-safety" TargetMode="External"/><Relationship Id="rId5" Type="http://schemas.openxmlformats.org/officeDocument/2006/relationships/image" Target="../media/image3.png"/><Relationship Id="rId15" Type="http://schemas.openxmlformats.org/officeDocument/2006/relationships/image" Target="../media/image26.png"/><Relationship Id="rId23" Type="http://schemas.openxmlformats.org/officeDocument/2006/relationships/image" Target="../media/image34.png"/><Relationship Id="rId28" Type="http://schemas.openxmlformats.org/officeDocument/2006/relationships/image" Target="../media/image39.png"/><Relationship Id="rId10" Type="http://schemas.openxmlformats.org/officeDocument/2006/relationships/diagramData" Target="../diagrams/data1.xml"/><Relationship Id="rId19" Type="http://schemas.openxmlformats.org/officeDocument/2006/relationships/image" Target="../media/image30.png"/><Relationship Id="rId31" Type="http://schemas.openxmlformats.org/officeDocument/2006/relationships/hyperlink" Target="https://austinpowder.com/product-types/primary-explosives/" TargetMode="External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microsoft.com/office/2007/relationships/diagramDrawing" Target="../diagrams/drawing1.xml"/><Relationship Id="rId22" Type="http://schemas.openxmlformats.org/officeDocument/2006/relationships/image" Target="../media/image33.png"/><Relationship Id="rId27" Type="http://schemas.openxmlformats.org/officeDocument/2006/relationships/image" Target="../media/image38.png"/><Relationship Id="rId30" Type="http://schemas.openxmlformats.org/officeDocument/2006/relationships/image" Target="../media/image41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C8493-2DC0-A1F3-6EE2-130A40D22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5CBF24-78D8-184E-0369-8A49CBCA16B3}"/>
              </a:ext>
            </a:extLst>
          </p:cNvPr>
          <p:cNvSpPr>
            <a:spLocks/>
          </p:cNvSpPr>
          <p:nvPr/>
        </p:nvSpPr>
        <p:spPr>
          <a:xfrm>
            <a:off x="15284056" y="4095355"/>
            <a:ext cx="17059556" cy="379056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endParaRPr lang="en-US" sz="4400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endParaRPr lang="en-US" sz="4400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  <a:p>
            <a:pPr marL="642938" indent="-642938" algn="ctr">
              <a:lnSpc>
                <a:spcPct val="150000"/>
              </a:lnSpc>
              <a:buFont typeface="+mj-lt"/>
              <a:buAutoNum type="romanUcPeriod" startAt="3"/>
            </a:pPr>
            <a:endParaRPr lang="en-US" sz="4400" dirty="0">
              <a:solidFill>
                <a:schemeClr val="tx1"/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A54C0F7-731C-D993-B662-2BDCE4D77DE1}"/>
              </a:ext>
            </a:extLst>
          </p:cNvPr>
          <p:cNvGrpSpPr/>
          <p:nvPr/>
        </p:nvGrpSpPr>
        <p:grpSpPr>
          <a:xfrm>
            <a:off x="694535" y="360932"/>
            <a:ext cx="31672562" cy="3527389"/>
            <a:chOff x="830559" y="869111"/>
            <a:chExt cx="42230082" cy="470318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FF234E9-9E69-5543-11C5-A81B21BD05BB}"/>
                </a:ext>
              </a:extLst>
            </p:cNvPr>
            <p:cNvSpPr/>
            <p:nvPr/>
          </p:nvSpPr>
          <p:spPr>
            <a:xfrm>
              <a:off x="830559" y="869111"/>
              <a:ext cx="42230082" cy="470318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3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2A0F6C-1FED-29CD-6666-2ACAEBA8304D}"/>
                </a:ext>
              </a:extLst>
            </p:cNvPr>
            <p:cNvSpPr txBox="1"/>
            <p:nvPr/>
          </p:nvSpPr>
          <p:spPr>
            <a:xfrm>
              <a:off x="4333220" y="1040156"/>
              <a:ext cx="36416862" cy="34060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/>
                <a:t>Muckpile Shape Prediction with a Physics-Informed AI Framework for Blast Modeling</a:t>
              </a:r>
              <a:endParaRPr lang="en-US" sz="8000" dirty="0">
                <a:latin typeface="+mj-lt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5895E78-5B9B-7996-C0DD-678572AAD51F}"/>
                </a:ext>
              </a:extLst>
            </p:cNvPr>
            <p:cNvSpPr txBox="1"/>
            <p:nvPr/>
          </p:nvSpPr>
          <p:spPr>
            <a:xfrm>
              <a:off x="15340407" y="4234751"/>
              <a:ext cx="18535273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latin typeface="High Tower Text" panose="02040502050506030303" pitchFamily="18" charset="0"/>
                </a:rPr>
                <a:t>Fei Zhang, Michael Gartley, Emmett </a:t>
              </a:r>
              <a:r>
                <a:rPr lang="en-US" sz="5400" dirty="0" err="1">
                  <a:latin typeface="High Tower Text" panose="02040502050506030303" pitchFamily="18" charset="0"/>
                </a:rPr>
                <a:t>Ientilucci</a:t>
              </a:r>
              <a:endParaRPr lang="en-US" sz="5400" dirty="0">
                <a:latin typeface="High Tower Text" panose="02040502050506030303" pitchFamily="18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0A304BB-054A-C0E5-05B9-ED11E85BC3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942980" y="3361578"/>
              <a:ext cx="2261672" cy="1992715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47" name="Picture 2">
              <a:extLst>
                <a:ext uri="{FF2B5EF4-FFF2-40B4-BE49-F238E27FC236}">
                  <a16:creationId xmlns:a16="http://schemas.microsoft.com/office/drawing/2014/main" id="{779DCB9D-15A7-C66C-5A4C-ADEA8C3725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676" y="4074766"/>
              <a:ext cx="13334713" cy="10171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BE34B602-6291-D29B-F57D-CDCDD0FB1D11}"/>
              </a:ext>
            </a:extLst>
          </p:cNvPr>
          <p:cNvSpPr/>
          <p:nvPr/>
        </p:nvSpPr>
        <p:spPr>
          <a:xfrm>
            <a:off x="671049" y="4095356"/>
            <a:ext cx="14327374" cy="523126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85763" indent="-385763" algn="ctr">
              <a:lnSpc>
                <a:spcPct val="150000"/>
              </a:lnSpc>
              <a:buAutoNum type="romanUcPeriod"/>
            </a:pPr>
            <a:r>
              <a:rPr lang="en-US" sz="4400" b="1" dirty="0">
                <a:solidFill>
                  <a:schemeClr val="tx1"/>
                </a:solidFill>
              </a:rPr>
              <a:t>Introduction</a:t>
            </a:r>
          </a:p>
          <a:p>
            <a:pPr lvl="1" algn="just">
              <a:lnSpc>
                <a:spcPct val="150000"/>
              </a:lnSpc>
              <a:tabLst>
                <a:tab pos="8448675" algn="l"/>
              </a:tabLst>
            </a:pPr>
            <a:r>
              <a:rPr lang="en-US" sz="4400" dirty="0">
                <a:solidFill>
                  <a:schemeClr val="tx1"/>
                </a:solidFill>
              </a:rPr>
              <a:t> 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A8FB32-0308-D920-D997-C75CB509F431}"/>
              </a:ext>
            </a:extLst>
          </p:cNvPr>
          <p:cNvSpPr/>
          <p:nvPr/>
        </p:nvSpPr>
        <p:spPr>
          <a:xfrm>
            <a:off x="671048" y="9550930"/>
            <a:ext cx="14327209" cy="324500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642938" indent="-642938" algn="ctr">
              <a:buFont typeface="+mj-lt"/>
              <a:buAutoNum type="romanUcPeriod" startAt="2"/>
            </a:pPr>
            <a:r>
              <a:rPr lang="en-US" sz="4400" b="1" dirty="0">
                <a:solidFill>
                  <a:schemeClr val="tx1"/>
                </a:solidFill>
              </a:rPr>
              <a:t>What Happens When a Blast Unfolds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9FA5AC-697C-16B6-944E-504336D193B6}"/>
              </a:ext>
            </a:extLst>
          </p:cNvPr>
          <p:cNvSpPr txBox="1"/>
          <p:nvPr/>
        </p:nvSpPr>
        <p:spPr>
          <a:xfrm>
            <a:off x="923656" y="5122545"/>
            <a:ext cx="139014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/>
              <a:t>Blast control is vital to mining efficiency and safety. The </a:t>
            </a:r>
            <a:r>
              <a:rPr lang="en-US" sz="4000" i="1" dirty="0"/>
              <a:t>muckpile</a:t>
            </a:r>
            <a:r>
              <a:rPr lang="en-US" sz="4000" dirty="0"/>
              <a:t>—the rock pile left after a blast—shapes downstream loading and hauling performance. By fusing physics-based simulation with modern AI algorithms, our team aims to </a:t>
            </a:r>
            <a:r>
              <a:rPr lang="en-US" sz="4000" i="1" dirty="0"/>
              <a:t>see seconds into the future</a:t>
            </a:r>
            <a:r>
              <a:rPr lang="en-US" sz="4000" dirty="0"/>
              <a:t>: predicting the post-blast muckpile directly from the pre-blast terrain and explosive setup.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6F4216E-9AD7-C556-F8C2-0BE7601B78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74057" y="2499609"/>
            <a:ext cx="3782619" cy="1062885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BC69BBDC-F5E2-4B20-3AA5-6B28C2537CC2}"/>
              </a:ext>
            </a:extLst>
          </p:cNvPr>
          <p:cNvSpPr txBox="1"/>
          <p:nvPr/>
        </p:nvSpPr>
        <p:spPr>
          <a:xfrm>
            <a:off x="827373" y="10374369"/>
            <a:ext cx="139014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/>
              <a:t>Blasting is an inherently complex process involving explosive detonation, rock fracturing, and gas–rock interactions. 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8A16C68A-1F30-799E-BFB0-ECA15BA39B88}"/>
              </a:ext>
            </a:extLst>
          </p:cNvPr>
          <p:cNvGrpSpPr/>
          <p:nvPr/>
        </p:nvGrpSpPr>
        <p:grpSpPr>
          <a:xfrm>
            <a:off x="286863" y="12045688"/>
            <a:ext cx="7923819" cy="16626681"/>
            <a:chOff x="493532" y="13038094"/>
            <a:chExt cx="7300902" cy="15574293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8281077-C70C-04C0-6385-93368538DC3F}"/>
                </a:ext>
              </a:extLst>
            </p:cNvPr>
            <p:cNvSpPr txBox="1"/>
            <p:nvPr/>
          </p:nvSpPr>
          <p:spPr>
            <a:xfrm>
              <a:off x="493532" y="15102286"/>
              <a:ext cx="2015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/>
                <a:t>t = 0s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5509C65-6696-B2FC-C325-A14CB324BD00}"/>
                </a:ext>
              </a:extLst>
            </p:cNvPr>
            <p:cNvSpPr txBox="1"/>
            <p:nvPr/>
          </p:nvSpPr>
          <p:spPr>
            <a:xfrm>
              <a:off x="493532" y="18536633"/>
              <a:ext cx="2015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/>
                <a:t>t = 1s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8DD2ADC-8AB0-55A9-527F-CCBB6ECFAAE6}"/>
                </a:ext>
              </a:extLst>
            </p:cNvPr>
            <p:cNvSpPr txBox="1"/>
            <p:nvPr/>
          </p:nvSpPr>
          <p:spPr>
            <a:xfrm>
              <a:off x="493532" y="21841406"/>
              <a:ext cx="2015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/>
                <a:t>t = 2s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C2D3919D-BA4C-7432-6CFF-4E85A7BCAD88}"/>
                </a:ext>
              </a:extLst>
            </p:cNvPr>
            <p:cNvSpPr txBox="1"/>
            <p:nvPr/>
          </p:nvSpPr>
          <p:spPr>
            <a:xfrm>
              <a:off x="493534" y="27011526"/>
              <a:ext cx="2015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/>
                <a:t>t = ns</a:t>
              </a:r>
            </a:p>
          </p:txBody>
        </p:sp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D9FD1B69-083E-E539-26ED-8855AFAAC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08032" y="17256818"/>
              <a:ext cx="5486400" cy="317255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63BC3F03-00B5-6A3A-AC51-CB61E4138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308032" y="13930503"/>
              <a:ext cx="5486400" cy="3193469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4AD68A5B-4A8F-577D-FD36-48ACE43711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08032" y="20562218"/>
              <a:ext cx="5486400" cy="321554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91AD1477-42B4-247F-76B9-813EB3D9B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308034" y="25425222"/>
              <a:ext cx="5486400" cy="318716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856C3D09-CC00-ECAC-E4C9-6F9DCCF14A46}"/>
                </a:ext>
              </a:extLst>
            </p:cNvPr>
            <p:cNvSpPr txBox="1"/>
            <p:nvPr/>
          </p:nvSpPr>
          <p:spPr>
            <a:xfrm>
              <a:off x="3267997" y="13038094"/>
              <a:ext cx="35747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4000" b="1"/>
              </a:lvl1pPr>
            </a:lstStyle>
            <a:p>
              <a:r>
                <a:rPr lang="en-US" dirty="0"/>
                <a:t>Field Recording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F69C0BC2-D251-A62C-D65C-A2660CBBF704}"/>
                </a:ext>
              </a:extLst>
            </p:cNvPr>
            <p:cNvSpPr txBox="1"/>
            <p:nvPr/>
          </p:nvSpPr>
          <p:spPr>
            <a:xfrm>
              <a:off x="4784566" y="24072437"/>
              <a:ext cx="1107996" cy="13124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sz="6000" dirty="0"/>
                <a:t>…</a:t>
              </a:r>
            </a:p>
          </p:txBody>
        </p:sp>
      </p:grpSp>
      <p:grpSp>
        <p:nvGrpSpPr>
          <p:cNvPr id="2058" name="组合 2057">
            <a:extLst>
              <a:ext uri="{FF2B5EF4-FFF2-40B4-BE49-F238E27FC236}">
                <a16:creationId xmlns:a16="http://schemas.microsoft.com/office/drawing/2014/main" id="{B9245C9D-207A-00B3-02EC-165C57CF1926}"/>
              </a:ext>
            </a:extLst>
          </p:cNvPr>
          <p:cNvGrpSpPr/>
          <p:nvPr/>
        </p:nvGrpSpPr>
        <p:grpSpPr>
          <a:xfrm>
            <a:off x="4566691" y="12081166"/>
            <a:ext cx="13850971" cy="16626681"/>
            <a:chOff x="4948872" y="10579268"/>
            <a:chExt cx="13205576" cy="15960067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1EF3CFE6-552F-CA77-DB10-1C62E789590E}"/>
                </a:ext>
              </a:extLst>
            </p:cNvPr>
            <p:cNvSpPr txBox="1"/>
            <p:nvPr/>
          </p:nvSpPr>
          <p:spPr>
            <a:xfrm>
              <a:off x="8570812" y="10579268"/>
              <a:ext cx="596169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000" b="1" dirty="0"/>
                <a:t>Blast Process by Time Scale</a:t>
              </a:r>
            </a:p>
            <a:p>
              <a:pPr algn="ctr"/>
              <a:r>
                <a:rPr lang="en-US" sz="4000" b="1" dirty="0"/>
                <a:t>(seconds)</a:t>
              </a:r>
            </a:p>
          </p:txBody>
        </p: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9D0D5F09-CBEF-19BE-6DA8-5EAA1260F3DF}"/>
                </a:ext>
              </a:extLst>
            </p:cNvPr>
            <p:cNvGrpSpPr/>
            <p:nvPr/>
          </p:nvGrpSpPr>
          <p:grpSpPr>
            <a:xfrm>
              <a:off x="4948872" y="11876691"/>
              <a:ext cx="13205576" cy="14662644"/>
              <a:chOff x="17606780" y="11488615"/>
              <a:chExt cx="14772357" cy="16533822"/>
            </a:xfrm>
          </p:grpSpPr>
          <p:graphicFrame>
            <p:nvGraphicFramePr>
              <p:cNvPr id="2048" name="图示 2047">
                <a:extLst>
                  <a:ext uri="{FF2B5EF4-FFF2-40B4-BE49-F238E27FC236}">
                    <a16:creationId xmlns:a16="http://schemas.microsoft.com/office/drawing/2014/main" id="{8175AFB9-A574-E6BF-BEB8-CC90EB59E6D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10312318"/>
                  </p:ext>
                </p:extLst>
              </p:nvPr>
            </p:nvGraphicFramePr>
            <p:xfrm>
              <a:off x="17606780" y="11488615"/>
              <a:ext cx="14772357" cy="16533822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0" r:lo="rId11" r:qs="rId12" r:cs="rId13"/>
              </a:graphicData>
            </a:graphic>
          </p:graphicFrame>
          <p:sp>
            <p:nvSpPr>
              <p:cNvPr id="2049" name="文本框 2048">
                <a:extLst>
                  <a:ext uri="{FF2B5EF4-FFF2-40B4-BE49-F238E27FC236}">
                    <a16:creationId xmlns:a16="http://schemas.microsoft.com/office/drawing/2014/main" id="{070D2B87-2CA8-6BD0-A4C7-C95FC9D9827D}"/>
                  </a:ext>
                </a:extLst>
              </p:cNvPr>
              <p:cNvSpPr txBox="1"/>
              <p:nvPr/>
            </p:nvSpPr>
            <p:spPr>
              <a:xfrm>
                <a:off x="25220208" y="11488615"/>
                <a:ext cx="3617441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/>
                  <a:t>Non-Ideal Detonation</a:t>
                </a:r>
              </a:p>
            </p:txBody>
          </p:sp>
          <p:sp>
            <p:nvSpPr>
              <p:cNvPr id="2050" name="文本框 2049">
                <a:extLst>
                  <a:ext uri="{FF2B5EF4-FFF2-40B4-BE49-F238E27FC236}">
                    <a16:creationId xmlns:a16="http://schemas.microsoft.com/office/drawing/2014/main" id="{8E6C7236-2C4B-53CB-AC95-E02DF8603D51}"/>
                  </a:ext>
                </a:extLst>
              </p:cNvPr>
              <p:cNvSpPr txBox="1"/>
              <p:nvPr/>
            </p:nvSpPr>
            <p:spPr>
              <a:xfrm>
                <a:off x="21155221" y="13432371"/>
                <a:ext cx="329925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/>
                  <a:t>Elastic Hole Expansion</a:t>
                </a:r>
              </a:p>
            </p:txBody>
          </p:sp>
          <p:sp>
            <p:nvSpPr>
              <p:cNvPr id="2051" name="文本框 2050">
                <a:extLst>
                  <a:ext uri="{FF2B5EF4-FFF2-40B4-BE49-F238E27FC236}">
                    <a16:creationId xmlns:a16="http://schemas.microsoft.com/office/drawing/2014/main" id="{3944C359-4C93-2A6A-6B90-8BCDE750E302}"/>
                  </a:ext>
                </a:extLst>
              </p:cNvPr>
              <p:cNvSpPr txBox="1"/>
              <p:nvPr/>
            </p:nvSpPr>
            <p:spPr>
              <a:xfrm>
                <a:off x="25617168" y="15227769"/>
                <a:ext cx="290229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/>
                  <a:t>Nearfield Crushing</a:t>
                </a:r>
              </a:p>
            </p:txBody>
          </p:sp>
          <p:sp>
            <p:nvSpPr>
              <p:cNvPr id="2052" name="文本框 2051">
                <a:extLst>
                  <a:ext uri="{FF2B5EF4-FFF2-40B4-BE49-F238E27FC236}">
                    <a16:creationId xmlns:a16="http://schemas.microsoft.com/office/drawing/2014/main" id="{CCD287EF-BF97-1D57-7AF4-3A8BDA7C965C}"/>
                  </a:ext>
                </a:extLst>
              </p:cNvPr>
              <p:cNvSpPr txBox="1"/>
              <p:nvPr/>
            </p:nvSpPr>
            <p:spPr>
              <a:xfrm>
                <a:off x="21075674" y="17336304"/>
                <a:ext cx="345834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/>
                  <a:t>Equilibrium Pressure</a:t>
                </a:r>
              </a:p>
            </p:txBody>
          </p:sp>
          <p:sp>
            <p:nvSpPr>
              <p:cNvPr id="2053" name="文本框 2052">
                <a:extLst>
                  <a:ext uri="{FF2B5EF4-FFF2-40B4-BE49-F238E27FC236}">
                    <a16:creationId xmlns:a16="http://schemas.microsoft.com/office/drawing/2014/main" id="{E25AB8A8-7E2F-CEFF-B961-A4C36A7D2B89}"/>
                  </a:ext>
                </a:extLst>
              </p:cNvPr>
              <p:cNvSpPr txBox="1"/>
              <p:nvPr/>
            </p:nvSpPr>
            <p:spPr>
              <a:xfrm>
                <a:off x="25220208" y="18966924"/>
                <a:ext cx="378271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/>
                  <a:t>Radial Tensile Fracturing</a:t>
                </a:r>
              </a:p>
            </p:txBody>
          </p:sp>
          <p:sp>
            <p:nvSpPr>
              <p:cNvPr id="2054" name="文本框 2053">
                <a:extLst>
                  <a:ext uri="{FF2B5EF4-FFF2-40B4-BE49-F238E27FC236}">
                    <a16:creationId xmlns:a16="http://schemas.microsoft.com/office/drawing/2014/main" id="{5D8ED574-55F0-5DF2-7E97-33D6B2E13CBA}"/>
                  </a:ext>
                </a:extLst>
              </p:cNvPr>
              <p:cNvSpPr txBox="1"/>
              <p:nvPr/>
            </p:nvSpPr>
            <p:spPr>
              <a:xfrm>
                <a:off x="21370924" y="21880566"/>
                <a:ext cx="3299254" cy="646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/>
                  <a:t>Fragmentation</a:t>
                </a:r>
              </a:p>
            </p:txBody>
          </p:sp>
          <p:sp>
            <p:nvSpPr>
              <p:cNvPr id="2055" name="文本框 2054">
                <a:extLst>
                  <a:ext uri="{FF2B5EF4-FFF2-40B4-BE49-F238E27FC236}">
                    <a16:creationId xmlns:a16="http://schemas.microsoft.com/office/drawing/2014/main" id="{6A33E05F-1C12-A770-FCC1-F65B9256A106}"/>
                  </a:ext>
                </a:extLst>
              </p:cNvPr>
              <p:cNvSpPr txBox="1"/>
              <p:nvPr/>
            </p:nvSpPr>
            <p:spPr>
              <a:xfrm>
                <a:off x="21448085" y="24950930"/>
                <a:ext cx="329925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/>
                  <a:t>Muckpile Formation</a:t>
                </a:r>
              </a:p>
            </p:txBody>
          </p:sp>
          <p:sp>
            <p:nvSpPr>
              <p:cNvPr id="2056" name="文本框 2055">
                <a:extLst>
                  <a:ext uri="{FF2B5EF4-FFF2-40B4-BE49-F238E27FC236}">
                    <a16:creationId xmlns:a16="http://schemas.microsoft.com/office/drawing/2014/main" id="{2B0C4BAE-E4E1-CD6A-484E-14F11E30CFDC}"/>
                  </a:ext>
                </a:extLst>
              </p:cNvPr>
              <p:cNvSpPr txBox="1"/>
              <p:nvPr/>
            </p:nvSpPr>
            <p:spPr>
              <a:xfrm>
                <a:off x="25379301" y="26795439"/>
                <a:ext cx="329925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/>
                  <a:t>Mine Scale Vibrations</a:t>
                </a:r>
              </a:p>
            </p:txBody>
          </p:sp>
          <p:sp>
            <p:nvSpPr>
              <p:cNvPr id="2057" name="文本框 2056">
                <a:extLst>
                  <a:ext uri="{FF2B5EF4-FFF2-40B4-BE49-F238E27FC236}">
                    <a16:creationId xmlns:a16="http://schemas.microsoft.com/office/drawing/2014/main" id="{1531C7FB-3DB7-0F0A-825F-F82B51A2A7CC}"/>
                  </a:ext>
                </a:extLst>
              </p:cNvPr>
              <p:cNvSpPr txBox="1"/>
              <p:nvPr/>
            </p:nvSpPr>
            <p:spPr>
              <a:xfrm>
                <a:off x="25556809" y="22950745"/>
                <a:ext cx="3022772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/>
                  <a:t>Burden Acceleration</a:t>
                </a:r>
              </a:p>
            </p:txBody>
          </p:sp>
        </p:grpSp>
      </p:grpSp>
      <p:pic>
        <p:nvPicPr>
          <p:cNvPr id="2084" name="Picture 4" descr="stemming control in blasting: a crucial factor for efficiency and safety">
            <a:extLst>
              <a:ext uri="{FF2B5EF4-FFF2-40B4-BE49-F238E27FC236}">
                <a16:creationId xmlns:a16="http://schemas.microsoft.com/office/drawing/2014/main" id="{1BD37BB8-6D81-3FFB-DCE4-F7137A854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430" y="28854845"/>
            <a:ext cx="7058199" cy="411367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85" name="文本框 2084">
                <a:extLst>
                  <a:ext uri="{FF2B5EF4-FFF2-40B4-BE49-F238E27FC236}">
                    <a16:creationId xmlns:a16="http://schemas.microsoft.com/office/drawing/2014/main" id="{9CF291C3-46F3-54DC-D060-72E2BC7DBD50}"/>
                  </a:ext>
                </a:extLst>
              </p:cNvPr>
              <p:cNvSpPr txBox="1"/>
              <p:nvPr/>
            </p:nvSpPr>
            <p:spPr>
              <a:xfrm>
                <a:off x="1548522" y="33077975"/>
                <a:ext cx="5506309" cy="733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0" dirty="0"/>
                  <a:t>Emulsion explosives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000" b="0" i="1" dirty="0" smtClean="0">
                            <a:latin typeface="Cambria Math" panose="02040503050406030204" pitchFamily="18" charset="0"/>
                          </a:rPr>
                          <m:t>.</m:t>
                        </m:r>
                      </m:e>
                      <m:sup>
                        <m:r>
                          <a:rPr lang="en-US" sz="4000" b="0" i="1" dirty="0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p>
                  </m:oMath>
                </a14:m>
                <a:endParaRPr lang="en-US" sz="4000" dirty="0"/>
              </a:p>
            </p:txBody>
          </p:sp>
        </mc:Choice>
        <mc:Fallback xmlns="">
          <p:sp>
            <p:nvSpPr>
              <p:cNvPr id="2085" name="文本框 2084">
                <a:extLst>
                  <a:ext uri="{FF2B5EF4-FFF2-40B4-BE49-F238E27FC236}">
                    <a16:creationId xmlns:a16="http://schemas.microsoft.com/office/drawing/2014/main" id="{9CF291C3-46F3-54DC-D060-72E2BC7DBD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48522" y="33077975"/>
                <a:ext cx="5506309" cy="733534"/>
              </a:xfrm>
              <a:prstGeom prst="rect">
                <a:avLst/>
              </a:prstGeom>
              <a:blipFill>
                <a:blip r:embed="rId16"/>
                <a:stretch>
                  <a:fillRect t="-10744" b="-347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86" name="文本框 2085">
                <a:extLst>
                  <a:ext uri="{FF2B5EF4-FFF2-40B4-BE49-F238E27FC236}">
                    <a16:creationId xmlns:a16="http://schemas.microsoft.com/office/drawing/2014/main" id="{A9F5DFBA-506C-F97D-5F92-57BD8DACA514}"/>
                  </a:ext>
                </a:extLst>
              </p:cNvPr>
              <p:cNvSpPr txBox="1"/>
              <p:nvPr/>
            </p:nvSpPr>
            <p:spPr>
              <a:xfrm>
                <a:off x="7496803" y="33077975"/>
                <a:ext cx="7025915" cy="733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3600"/>
                </a:lvl1pPr>
              </a:lstStyle>
              <a:p>
                <a:r>
                  <a:rPr lang="en-US" sz="4000" dirty="0"/>
                  <a:t>Charged blast-hole schematic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000" i="1" dirty="0">
                            <a:latin typeface="Cambria Math" panose="02040503050406030204" pitchFamily="18" charset="0"/>
                          </a:rPr>
                          <m:t>.</m:t>
                        </m:r>
                      </m:e>
                      <m:sup>
                        <m:r>
                          <a:rPr lang="en-US" sz="4000" b="0" i="1" dirty="0" smtClean="0">
                            <a:latin typeface="Cambria Math" panose="02040503050406030204" pitchFamily="18" charset="0"/>
                          </a:rPr>
                          <m:t>(2)</m:t>
                        </m:r>
                      </m:sup>
                    </m:sSup>
                  </m:oMath>
                </a14:m>
                <a:endParaRPr lang="en-US" sz="4000" dirty="0"/>
              </a:p>
            </p:txBody>
          </p:sp>
        </mc:Choice>
        <mc:Fallback xmlns="">
          <p:sp>
            <p:nvSpPr>
              <p:cNvPr id="2086" name="文本框 2085">
                <a:extLst>
                  <a:ext uri="{FF2B5EF4-FFF2-40B4-BE49-F238E27FC236}">
                    <a16:creationId xmlns:a16="http://schemas.microsoft.com/office/drawing/2014/main" id="{A9F5DFBA-506C-F97D-5F92-57BD8DACA5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6803" y="33077975"/>
                <a:ext cx="7025915" cy="733534"/>
              </a:xfrm>
              <a:prstGeom prst="rect">
                <a:avLst/>
              </a:prstGeom>
              <a:blipFill>
                <a:blip r:embed="rId17"/>
                <a:stretch>
                  <a:fillRect l="-3038" t="-10744" b="-347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88" name="图片 2087">
            <a:extLst>
              <a:ext uri="{FF2B5EF4-FFF2-40B4-BE49-F238E27FC236}">
                <a16:creationId xmlns:a16="http://schemas.microsoft.com/office/drawing/2014/main" id="{6ACB39D0-DDD7-33AA-0D28-4625D794C7C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58870" y="28852520"/>
            <a:ext cx="6285614" cy="40500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89" name="文本框 2088">
            <a:extLst>
              <a:ext uri="{FF2B5EF4-FFF2-40B4-BE49-F238E27FC236}">
                <a16:creationId xmlns:a16="http://schemas.microsoft.com/office/drawing/2014/main" id="{1AE4C7B3-3C1F-7AE4-7D60-2F5C9C8FB622}"/>
              </a:ext>
            </a:extLst>
          </p:cNvPr>
          <p:cNvSpPr txBox="1"/>
          <p:nvPr/>
        </p:nvSpPr>
        <p:spPr>
          <a:xfrm>
            <a:off x="990741" y="41118145"/>
            <a:ext cx="136569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Example of a field blast setup with multiple charged boreholes.</a:t>
            </a:r>
          </a:p>
        </p:txBody>
      </p:sp>
      <p:pic>
        <p:nvPicPr>
          <p:cNvPr id="1024" name="Picture 1023">
            <a:extLst>
              <a:ext uri="{FF2B5EF4-FFF2-40B4-BE49-F238E27FC236}">
                <a16:creationId xmlns:a16="http://schemas.microsoft.com/office/drawing/2014/main" id="{C73D9627-390C-B5EB-0A0E-83E7DD9C0F6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721906" y="33776908"/>
            <a:ext cx="12748301" cy="71295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15CB5B99-948C-6243-41CC-83D9B07C3E9C}"/>
              </a:ext>
            </a:extLst>
          </p:cNvPr>
          <p:cNvGrpSpPr/>
          <p:nvPr/>
        </p:nvGrpSpPr>
        <p:grpSpPr>
          <a:xfrm>
            <a:off x="14257761" y="4151560"/>
            <a:ext cx="18517008" cy="15588352"/>
            <a:chOff x="14062918" y="23547462"/>
            <a:chExt cx="18517008" cy="15588352"/>
          </a:xfrm>
        </p:grpSpPr>
        <p:pic>
          <p:nvPicPr>
            <p:cNvPr id="22" name="Picture 21" descr="A ground with a yellow patch&#10;&#10;AI-generated content may be incorrect.">
              <a:extLst>
                <a:ext uri="{FF2B5EF4-FFF2-40B4-BE49-F238E27FC236}">
                  <a16:creationId xmlns:a16="http://schemas.microsoft.com/office/drawing/2014/main" id="{C4B5CE02-ADC2-11F3-866F-260C23F7F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20656728" y="23655824"/>
              <a:ext cx="11923198" cy="8466933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8" name="Picture 7" descr="A blue water in a rock formation&#10;&#10;AI-generated content may be incorrect.">
              <a:extLst>
                <a:ext uri="{FF2B5EF4-FFF2-40B4-BE49-F238E27FC236}">
                  <a16:creationId xmlns:a16="http://schemas.microsoft.com/office/drawing/2014/main" id="{7B618E08-BD58-D3E7-B88A-56668C71F5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4062918" y="23547462"/>
              <a:ext cx="11087770" cy="787367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2060" name="文本框 2059">
              <a:extLst>
                <a:ext uri="{FF2B5EF4-FFF2-40B4-BE49-F238E27FC236}">
                  <a16:creationId xmlns:a16="http://schemas.microsoft.com/office/drawing/2014/main" id="{4979386B-BEA2-A581-C7E5-AF53FB111C84}"/>
                </a:ext>
              </a:extLst>
            </p:cNvPr>
            <p:cNvSpPr txBox="1"/>
            <p:nvPr/>
          </p:nvSpPr>
          <p:spPr>
            <a:xfrm>
              <a:off x="16213373" y="24443973"/>
              <a:ext cx="423886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/>
                <a:t>Pre-Blast Terrain</a:t>
              </a:r>
            </a:p>
          </p:txBody>
        </p:sp>
        <p:sp>
          <p:nvSpPr>
            <p:cNvPr id="2061" name="文本框 2060">
              <a:extLst>
                <a:ext uri="{FF2B5EF4-FFF2-40B4-BE49-F238E27FC236}">
                  <a16:creationId xmlns:a16="http://schemas.microsoft.com/office/drawing/2014/main" id="{99EC3860-A007-D29A-A717-539FD06DBE10}"/>
                </a:ext>
              </a:extLst>
            </p:cNvPr>
            <p:cNvSpPr txBox="1"/>
            <p:nvPr/>
          </p:nvSpPr>
          <p:spPr>
            <a:xfrm>
              <a:off x="25959914" y="24505952"/>
              <a:ext cx="423886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4000" b="1"/>
              </a:lvl1pPr>
            </a:lstStyle>
            <a:p>
              <a:r>
                <a:rPr lang="en-US" dirty="0"/>
                <a:t>Post-Blast Terrain</a:t>
              </a: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66BD853-300B-6425-4133-CA554F787C0B}"/>
                </a:ext>
              </a:extLst>
            </p:cNvPr>
            <p:cNvGrpSpPr/>
            <p:nvPr/>
          </p:nvGrpSpPr>
          <p:grpSpPr>
            <a:xfrm>
              <a:off x="15473159" y="27464141"/>
              <a:ext cx="16436136" cy="11671673"/>
              <a:chOff x="6882552" y="19382707"/>
              <a:chExt cx="16436136" cy="11671673"/>
            </a:xfrm>
          </p:grpSpPr>
          <p:pic>
            <p:nvPicPr>
              <p:cNvPr id="56" name="Picture 55" descr="A blue and yellow sand&#10;&#10;AI-generated content may be incorrect.">
                <a:extLst>
                  <a:ext uri="{FF2B5EF4-FFF2-40B4-BE49-F238E27FC236}">
                    <a16:creationId xmlns:a16="http://schemas.microsoft.com/office/drawing/2014/main" id="{4142C176-33B9-5F1C-F32E-9705B19238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882552" y="19382707"/>
                <a:ext cx="16436136" cy="11671673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7" name="TextBox 56">
                    <a:extLst>
                      <a:ext uri="{FF2B5EF4-FFF2-40B4-BE49-F238E27FC236}">
                        <a16:creationId xmlns:a16="http://schemas.microsoft.com/office/drawing/2014/main" id="{6925CA1D-D806-DDB2-EA99-AFE01C5559FE}"/>
                      </a:ext>
                    </a:extLst>
                  </p:cNvPr>
                  <p:cNvSpPr txBox="1"/>
                  <p:nvPr/>
                </p:nvSpPr>
                <p:spPr>
                  <a:xfrm>
                    <a:off x="7575644" y="24424527"/>
                    <a:ext cx="8249056" cy="8393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4800" b="0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a:t>Before: </a:t>
                    </a:r>
                    <a14:m>
                      <m:oMath xmlns:m="http://schemas.openxmlformats.org/officeDocument/2006/math">
                        <m:r>
                          <a:rPr lang="en-US" sz="4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2.55</m:t>
                        </m:r>
                        <m:r>
                          <a:rPr lang="en-US" sz="4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sSup>
                          <m:sSupPr>
                            <m:ctrlP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5</m:t>
                            </m:r>
                          </m:sup>
                        </m:sSup>
                        <m:r>
                          <a:rPr lang="en-US" sz="4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4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oMath>
                    </a14:m>
                    <a:endParaRPr lang="en-US" sz="48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57" name="TextBox 56">
                    <a:extLst>
                      <a:ext uri="{FF2B5EF4-FFF2-40B4-BE49-F238E27FC236}">
                        <a16:creationId xmlns:a16="http://schemas.microsoft.com/office/drawing/2014/main" id="{6925CA1D-D806-DDB2-EA99-AFE01C5559FE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575644" y="24424527"/>
                    <a:ext cx="8249056" cy="839397"/>
                  </a:xfrm>
                  <a:prstGeom prst="rect">
                    <a:avLst/>
                  </a:prstGeom>
                  <a:blipFill>
                    <a:blip r:embed="rId23"/>
                    <a:stretch>
                      <a:fillRect l="-3326" t="-17518" b="-3649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8" name="TextBox 57">
                    <a:extLst>
                      <a:ext uri="{FF2B5EF4-FFF2-40B4-BE49-F238E27FC236}">
                        <a16:creationId xmlns:a16="http://schemas.microsoft.com/office/drawing/2014/main" id="{11FF2E87-9F11-1ED3-1315-C0A2E6EB871C}"/>
                      </a:ext>
                    </a:extLst>
                  </p:cNvPr>
                  <p:cNvSpPr txBox="1"/>
                  <p:nvPr/>
                </p:nvSpPr>
                <p:spPr>
                  <a:xfrm>
                    <a:off x="14157918" y="26149717"/>
                    <a:ext cx="7315201" cy="8393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4800" b="0" dirty="0">
                        <a:solidFill>
                          <a:schemeClr val="bg1"/>
                        </a:solidFill>
                      </a:rPr>
                      <a:t>After: </a:t>
                    </a:r>
                    <a14:m>
                      <m:oMath xmlns:m="http://schemas.openxmlformats.org/officeDocument/2006/math">
                        <m:r>
                          <a:rPr lang="en-US" sz="4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3.75</m:t>
                        </m:r>
                        <m:r>
                          <a:rPr lang="en-US" sz="4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sSup>
                          <m:sSupPr>
                            <m:ctrlP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5</m:t>
                            </m:r>
                          </m:sup>
                        </m:sSup>
                        <m:r>
                          <a:rPr lang="en-US" sz="4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US" sz="4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4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oMath>
                    </a14:m>
                    <a:endParaRPr lang="en-US" sz="4800" dirty="0">
                      <a:solidFill>
                        <a:schemeClr val="bg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58" name="TextBox 57">
                    <a:extLst>
                      <a:ext uri="{FF2B5EF4-FFF2-40B4-BE49-F238E27FC236}">
                        <a16:creationId xmlns:a16="http://schemas.microsoft.com/office/drawing/2014/main" id="{11FF2E87-9F11-1ED3-1315-C0A2E6EB871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4157918" y="26149717"/>
                    <a:ext cx="7315201" cy="839397"/>
                  </a:xfrm>
                  <a:prstGeom prst="rect">
                    <a:avLst/>
                  </a:prstGeom>
                  <a:blipFill>
                    <a:blip r:embed="rId24"/>
                    <a:stretch>
                      <a:fillRect l="-3833" t="-14599" b="-3941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31" name="文本框 2060">
              <a:extLst>
                <a:ext uri="{FF2B5EF4-FFF2-40B4-BE49-F238E27FC236}">
                  <a16:creationId xmlns:a16="http://schemas.microsoft.com/office/drawing/2014/main" id="{27EE0170-828A-2CDD-B311-59F38259A720}"/>
                </a:ext>
              </a:extLst>
            </p:cNvPr>
            <p:cNvSpPr txBox="1"/>
            <p:nvPr/>
          </p:nvSpPr>
          <p:spPr>
            <a:xfrm>
              <a:off x="24283660" y="31908686"/>
              <a:ext cx="49072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4000" b="1"/>
              </a:lvl1pPr>
            </a:lstStyle>
            <a:p>
              <a:r>
                <a:rPr lang="en-US" dirty="0"/>
                <a:t>Displacement Volume</a:t>
              </a:r>
            </a:p>
          </p:txBody>
        </p:sp>
      </p:grpSp>
      <p:sp>
        <p:nvSpPr>
          <p:cNvPr id="2062" name="文本框 2061">
            <a:extLst>
              <a:ext uri="{FF2B5EF4-FFF2-40B4-BE49-F238E27FC236}">
                <a16:creationId xmlns:a16="http://schemas.microsoft.com/office/drawing/2014/main" id="{35B1DA43-5508-F1C9-3F72-EF9C2C22DB38}"/>
              </a:ext>
            </a:extLst>
          </p:cNvPr>
          <p:cNvSpPr txBox="1"/>
          <p:nvPr/>
        </p:nvSpPr>
        <p:spPr>
          <a:xfrm>
            <a:off x="15550440" y="17577229"/>
            <a:ext cx="164361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/>
              <a:t>Example of displacement evaluation using 3D models derived from drone videos and Structure-from-Motion.</a:t>
            </a: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BF4F0A4B-67B7-53F4-7F48-2337401D2FB8}"/>
              </a:ext>
            </a:extLst>
          </p:cNvPr>
          <p:cNvSpPr txBox="1"/>
          <p:nvPr/>
        </p:nvSpPr>
        <p:spPr>
          <a:xfrm>
            <a:off x="19138736" y="19191375"/>
            <a:ext cx="10098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IV. Physics–AI Co-Development Workflow</a:t>
            </a: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FDFF9751-5A09-EDAD-39BF-48DF6A3C5A41}"/>
              </a:ext>
            </a:extLst>
          </p:cNvPr>
          <p:cNvSpPr txBox="1"/>
          <p:nvPr/>
        </p:nvSpPr>
        <p:spPr>
          <a:xfrm>
            <a:off x="19760067" y="32072686"/>
            <a:ext cx="7726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V. Prototype Experiments</a:t>
            </a:r>
          </a:p>
        </p:txBody>
      </p:sp>
      <p:sp>
        <p:nvSpPr>
          <p:cNvPr id="1033" name="Rectangle: Rounded Corners 1032">
            <a:extLst>
              <a:ext uri="{FF2B5EF4-FFF2-40B4-BE49-F238E27FC236}">
                <a16:creationId xmlns:a16="http://schemas.microsoft.com/office/drawing/2014/main" id="{8D95A8E4-E30D-75BC-3D69-30A6A60076AD}"/>
              </a:ext>
            </a:extLst>
          </p:cNvPr>
          <p:cNvSpPr/>
          <p:nvPr/>
        </p:nvSpPr>
        <p:spPr>
          <a:xfrm>
            <a:off x="15383405" y="23163655"/>
            <a:ext cx="7726680" cy="6156607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sz="3600" b="1" dirty="0"/>
              <a:t>Physics-based Simulation (Teacher)</a:t>
            </a:r>
          </a:p>
        </p:txBody>
      </p:sp>
      <p:sp>
        <p:nvSpPr>
          <p:cNvPr id="1034" name="Rectangle: Rounded Corners 1033">
            <a:extLst>
              <a:ext uri="{FF2B5EF4-FFF2-40B4-BE49-F238E27FC236}">
                <a16:creationId xmlns:a16="http://schemas.microsoft.com/office/drawing/2014/main" id="{DD714EA8-3F1A-CB46-06AB-C142D9D45D60}"/>
              </a:ext>
            </a:extLst>
          </p:cNvPr>
          <p:cNvSpPr/>
          <p:nvPr/>
        </p:nvSpPr>
        <p:spPr>
          <a:xfrm>
            <a:off x="25326292" y="23167580"/>
            <a:ext cx="6900448" cy="6152682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sz="3600" b="1" dirty="0"/>
              <a:t>End-to-End Machine Learning Model (Student)</a:t>
            </a:r>
          </a:p>
          <a:p>
            <a:pPr algn="ctr"/>
            <a:endParaRPr lang="en-US" sz="3600" dirty="0"/>
          </a:p>
          <a:p>
            <a:pPr algn="ctr"/>
            <a:r>
              <a:rPr lang="en-US" sz="3600" dirty="0"/>
              <a:t>MLP</a:t>
            </a:r>
          </a:p>
          <a:p>
            <a:pPr algn="ctr"/>
            <a:r>
              <a:rPr lang="en-US" sz="3600" dirty="0"/>
              <a:t>Feature-grouped MLP</a:t>
            </a:r>
          </a:p>
          <a:p>
            <a:pPr algn="ctr"/>
            <a:r>
              <a:rPr lang="en-US" sz="3600" dirty="0"/>
              <a:t>LSTM</a:t>
            </a:r>
          </a:p>
          <a:p>
            <a:pPr algn="ctr"/>
            <a:r>
              <a:rPr lang="en-US" sz="3600" dirty="0"/>
              <a:t>Transformer</a:t>
            </a:r>
          </a:p>
          <a:p>
            <a:pPr algn="ctr"/>
            <a:r>
              <a:rPr lang="en-US" sz="3600" dirty="0"/>
              <a:t>PINN</a:t>
            </a:r>
          </a:p>
          <a:p>
            <a:pPr algn="ctr"/>
            <a:r>
              <a:rPr lang="en-US" sz="3600" dirty="0"/>
              <a:t>…</a:t>
            </a:r>
          </a:p>
        </p:txBody>
      </p:sp>
      <p:sp>
        <p:nvSpPr>
          <p:cNvPr id="1035" name="Rectangle: Rounded Corners 1034">
            <a:extLst>
              <a:ext uri="{FF2B5EF4-FFF2-40B4-BE49-F238E27FC236}">
                <a16:creationId xmlns:a16="http://schemas.microsoft.com/office/drawing/2014/main" id="{5B56D234-95AB-38DC-41FE-319D6B832376}"/>
              </a:ext>
            </a:extLst>
          </p:cNvPr>
          <p:cNvSpPr/>
          <p:nvPr/>
        </p:nvSpPr>
        <p:spPr>
          <a:xfrm>
            <a:off x="16168067" y="27341618"/>
            <a:ext cx="6065384" cy="1691782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Simulation Engines</a:t>
            </a:r>
          </a:p>
          <a:p>
            <a:pPr algn="ctr"/>
            <a:r>
              <a:rPr lang="en-US" sz="3600" dirty="0"/>
              <a:t>Blender (Bullet), MuSEN, …</a:t>
            </a:r>
          </a:p>
        </p:txBody>
      </p:sp>
      <p:sp>
        <p:nvSpPr>
          <p:cNvPr id="1037" name="Rectangle: Rounded Corners 1036">
            <a:extLst>
              <a:ext uri="{FF2B5EF4-FFF2-40B4-BE49-F238E27FC236}">
                <a16:creationId xmlns:a16="http://schemas.microsoft.com/office/drawing/2014/main" id="{D402C247-F74A-244E-6809-84752CD633FF}"/>
              </a:ext>
            </a:extLst>
          </p:cNvPr>
          <p:cNvSpPr/>
          <p:nvPr/>
        </p:nvSpPr>
        <p:spPr>
          <a:xfrm>
            <a:off x="21189148" y="29554302"/>
            <a:ext cx="6022342" cy="2106847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Outputs</a:t>
            </a:r>
          </a:p>
          <a:p>
            <a:pPr algn="ctr"/>
            <a:r>
              <a:rPr lang="en-US" sz="3600" dirty="0"/>
              <a:t>Fragment trajectories and final muckpile shape (t = N s)</a:t>
            </a:r>
          </a:p>
        </p:txBody>
      </p:sp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A3F2ADF9-39D9-217B-A932-0EBE321786A0}"/>
              </a:ext>
            </a:extLst>
          </p:cNvPr>
          <p:cNvCxnSpPr>
            <a:cxnSpLocks/>
            <a:stCxn id="1033" idx="3"/>
            <a:endCxn id="1034" idx="1"/>
          </p:cNvCxnSpPr>
          <p:nvPr/>
        </p:nvCxnSpPr>
        <p:spPr>
          <a:xfrm>
            <a:off x="23110085" y="26241959"/>
            <a:ext cx="2216207" cy="1962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headEnd type="oval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Rectangle: Rounded Corners 1045">
            <a:extLst>
              <a:ext uri="{FF2B5EF4-FFF2-40B4-BE49-F238E27FC236}">
                <a16:creationId xmlns:a16="http://schemas.microsoft.com/office/drawing/2014/main" id="{0AF4D282-DB2B-55B7-FD6D-EBB42555242D}"/>
              </a:ext>
            </a:extLst>
          </p:cNvPr>
          <p:cNvSpPr/>
          <p:nvPr/>
        </p:nvSpPr>
        <p:spPr>
          <a:xfrm>
            <a:off x="19733540" y="20156755"/>
            <a:ext cx="9042976" cy="2534735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Inputs</a:t>
            </a:r>
          </a:p>
          <a:p>
            <a:pPr algn="ctr"/>
            <a:r>
              <a:rPr lang="en-US" sz="3600" dirty="0"/>
              <a:t>Blast configuration: pre-blast terrain, energy distribution, fragment geometry, rock and explosive properties, gravity…</a:t>
            </a:r>
          </a:p>
        </p:txBody>
      </p:sp>
      <p:sp>
        <p:nvSpPr>
          <p:cNvPr id="1052" name="Rectangle: Rounded Corners 1051">
            <a:extLst>
              <a:ext uri="{FF2B5EF4-FFF2-40B4-BE49-F238E27FC236}">
                <a16:creationId xmlns:a16="http://schemas.microsoft.com/office/drawing/2014/main" id="{543B5DB7-AAA3-2FD3-B57C-7D41260FB4A5}"/>
              </a:ext>
            </a:extLst>
          </p:cNvPr>
          <p:cNvSpPr/>
          <p:nvPr/>
        </p:nvSpPr>
        <p:spPr>
          <a:xfrm>
            <a:off x="15531708" y="24447471"/>
            <a:ext cx="7338102" cy="2660107"/>
          </a:xfrm>
          <a:prstGeom prst="round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Numerical Models</a:t>
            </a:r>
          </a:p>
          <a:p>
            <a:pPr algn="ctr"/>
            <a:r>
              <a:rPr lang="en-US" sz="3600" dirty="0"/>
              <a:t>Finite Element Method (FEM) Computational Fluid Dynamics (CFD)</a:t>
            </a:r>
          </a:p>
          <a:p>
            <a:pPr algn="ctr"/>
            <a:r>
              <a:rPr lang="en-US" sz="3600" dirty="0"/>
              <a:t>Discrete Element Method (DEM)</a:t>
            </a:r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F1CC9DA2-E9B0-259B-EAA9-628B8D0A669E}"/>
              </a:ext>
            </a:extLst>
          </p:cNvPr>
          <p:cNvSpPr txBox="1"/>
          <p:nvPr/>
        </p:nvSpPr>
        <p:spPr>
          <a:xfrm>
            <a:off x="19054405" y="4244600"/>
            <a:ext cx="91607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III. Muckpile Formation in 3D Models</a:t>
            </a:r>
          </a:p>
        </p:txBody>
      </p:sp>
      <p:sp>
        <p:nvSpPr>
          <p:cNvPr id="1064" name="Arrow: Bent 1063">
            <a:extLst>
              <a:ext uri="{FF2B5EF4-FFF2-40B4-BE49-F238E27FC236}">
                <a16:creationId xmlns:a16="http://schemas.microsoft.com/office/drawing/2014/main" id="{0C3C4941-7514-1F5B-8881-40592FF18F12}"/>
              </a:ext>
            </a:extLst>
          </p:cNvPr>
          <p:cNvSpPr/>
          <p:nvPr/>
        </p:nvSpPr>
        <p:spPr>
          <a:xfrm rot="5400000">
            <a:off x="28548555" y="21101912"/>
            <a:ext cx="2153746" cy="1569208"/>
          </a:xfrm>
          <a:prstGeom prst="ben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5" name="Arrow: Bent 1064">
            <a:extLst>
              <a:ext uri="{FF2B5EF4-FFF2-40B4-BE49-F238E27FC236}">
                <a16:creationId xmlns:a16="http://schemas.microsoft.com/office/drawing/2014/main" id="{732BA972-E9EE-F2D8-96E5-96594605B7F8}"/>
              </a:ext>
            </a:extLst>
          </p:cNvPr>
          <p:cNvSpPr/>
          <p:nvPr/>
        </p:nvSpPr>
        <p:spPr>
          <a:xfrm rot="5400000" flipV="1">
            <a:off x="17711772" y="21119254"/>
            <a:ext cx="2212807" cy="1674748"/>
          </a:xfrm>
          <a:prstGeom prst="ben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74" name="TextBox 1073">
            <a:extLst>
              <a:ext uri="{FF2B5EF4-FFF2-40B4-BE49-F238E27FC236}">
                <a16:creationId xmlns:a16="http://schemas.microsoft.com/office/drawing/2014/main" id="{2B5E2311-1387-DE14-0CAE-EFC28209B329}"/>
              </a:ext>
            </a:extLst>
          </p:cNvPr>
          <p:cNvSpPr txBox="1"/>
          <p:nvPr/>
        </p:nvSpPr>
        <p:spPr>
          <a:xfrm>
            <a:off x="23174109" y="24931226"/>
            <a:ext cx="20280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Generate &amp; Train</a:t>
            </a:r>
          </a:p>
        </p:txBody>
      </p:sp>
      <p:sp>
        <p:nvSpPr>
          <p:cNvPr id="1077" name="Arrow: Bent 1076">
            <a:extLst>
              <a:ext uri="{FF2B5EF4-FFF2-40B4-BE49-F238E27FC236}">
                <a16:creationId xmlns:a16="http://schemas.microsoft.com/office/drawing/2014/main" id="{07C86D76-8471-E87A-9CBA-C36E3E5A912D}"/>
              </a:ext>
            </a:extLst>
          </p:cNvPr>
          <p:cNvSpPr/>
          <p:nvPr/>
        </p:nvSpPr>
        <p:spPr>
          <a:xfrm flipV="1">
            <a:off x="18318981" y="29407855"/>
            <a:ext cx="2744797" cy="1691783"/>
          </a:xfrm>
          <a:prstGeom prst="ben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78" name="Arrow: Bent 1077">
            <a:extLst>
              <a:ext uri="{FF2B5EF4-FFF2-40B4-BE49-F238E27FC236}">
                <a16:creationId xmlns:a16="http://schemas.microsoft.com/office/drawing/2014/main" id="{2A8E1986-A61A-E96A-00E2-34EF1296C9CA}"/>
              </a:ext>
            </a:extLst>
          </p:cNvPr>
          <p:cNvSpPr/>
          <p:nvPr/>
        </p:nvSpPr>
        <p:spPr>
          <a:xfrm flipH="1" flipV="1">
            <a:off x="27336860" y="29407853"/>
            <a:ext cx="2943670" cy="1636067"/>
          </a:xfrm>
          <a:prstGeom prst="ben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080" name="Straight Connector 1079">
            <a:extLst>
              <a:ext uri="{FF2B5EF4-FFF2-40B4-BE49-F238E27FC236}">
                <a16:creationId xmlns:a16="http://schemas.microsoft.com/office/drawing/2014/main" id="{6A430483-8A04-A8D5-2479-2792B387D6DD}"/>
              </a:ext>
            </a:extLst>
          </p:cNvPr>
          <p:cNvCxnSpPr>
            <a:cxnSpLocks/>
          </p:cNvCxnSpPr>
          <p:nvPr/>
        </p:nvCxnSpPr>
        <p:spPr>
          <a:xfrm>
            <a:off x="15268436" y="19019346"/>
            <a:ext cx="17115069" cy="0"/>
          </a:xfrm>
          <a:prstGeom prst="line">
            <a:avLst/>
          </a:prstGeom>
          <a:ln w="28575"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82" name="Straight Connector 1081">
            <a:extLst>
              <a:ext uri="{FF2B5EF4-FFF2-40B4-BE49-F238E27FC236}">
                <a16:creationId xmlns:a16="http://schemas.microsoft.com/office/drawing/2014/main" id="{7ED9D744-BA0D-6A84-713F-712ED78A21EC}"/>
              </a:ext>
            </a:extLst>
          </p:cNvPr>
          <p:cNvCxnSpPr>
            <a:cxnSpLocks/>
          </p:cNvCxnSpPr>
          <p:nvPr/>
        </p:nvCxnSpPr>
        <p:spPr>
          <a:xfrm>
            <a:off x="15268436" y="31851877"/>
            <a:ext cx="17115069" cy="0"/>
          </a:xfrm>
          <a:prstGeom prst="line">
            <a:avLst/>
          </a:prstGeom>
          <a:ln w="28575">
            <a:prstDash val="lgDashDot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84" name="Picture 1083">
            <a:extLst>
              <a:ext uri="{FF2B5EF4-FFF2-40B4-BE49-F238E27FC236}">
                <a16:creationId xmlns:a16="http://schemas.microsoft.com/office/drawing/2014/main" id="{57F3C879-C25D-C854-89A2-6E16CA2D278D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5600288" y="33635119"/>
            <a:ext cx="4736360" cy="2743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86" name="Picture 1085">
            <a:extLst>
              <a:ext uri="{FF2B5EF4-FFF2-40B4-BE49-F238E27FC236}">
                <a16:creationId xmlns:a16="http://schemas.microsoft.com/office/drawing/2014/main" id="{E978DB36-4C56-3671-2346-1E4D449C87D9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20622281" y="33635119"/>
            <a:ext cx="4795329" cy="2743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9" name="Picture 2058">
            <a:extLst>
              <a:ext uri="{FF2B5EF4-FFF2-40B4-BE49-F238E27FC236}">
                <a16:creationId xmlns:a16="http://schemas.microsoft.com/office/drawing/2014/main" id="{EFBEDE07-DBB5-3C65-D0F2-33B56036FD38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7252738" y="33594152"/>
            <a:ext cx="4785412" cy="2743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63" name="TextBox 2062">
            <a:extLst>
              <a:ext uri="{FF2B5EF4-FFF2-40B4-BE49-F238E27FC236}">
                <a16:creationId xmlns:a16="http://schemas.microsoft.com/office/drawing/2014/main" id="{727C4DAD-16F9-A651-E1FA-D80B9385E04E}"/>
              </a:ext>
            </a:extLst>
          </p:cNvPr>
          <p:cNvSpPr txBox="1"/>
          <p:nvPr/>
        </p:nvSpPr>
        <p:spPr>
          <a:xfrm>
            <a:off x="25829511" y="38710195"/>
            <a:ext cx="1121415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4400" dirty="0"/>
              <a:t>…</a:t>
            </a:r>
          </a:p>
        </p:txBody>
      </p:sp>
      <p:sp>
        <p:nvSpPr>
          <p:cNvPr id="2064" name="TextBox 2063">
            <a:extLst>
              <a:ext uri="{FF2B5EF4-FFF2-40B4-BE49-F238E27FC236}">
                <a16:creationId xmlns:a16="http://schemas.microsoft.com/office/drawing/2014/main" id="{877FD32A-C875-A16D-BBC6-3D6B5C577930}"/>
              </a:ext>
            </a:extLst>
          </p:cNvPr>
          <p:cNvSpPr txBox="1"/>
          <p:nvPr/>
        </p:nvSpPr>
        <p:spPr>
          <a:xfrm>
            <a:off x="16618840" y="32823516"/>
            <a:ext cx="26992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 = 0s</a:t>
            </a:r>
          </a:p>
        </p:txBody>
      </p:sp>
      <p:sp>
        <p:nvSpPr>
          <p:cNvPr id="2065" name="TextBox 2064">
            <a:extLst>
              <a:ext uri="{FF2B5EF4-FFF2-40B4-BE49-F238E27FC236}">
                <a16:creationId xmlns:a16="http://schemas.microsoft.com/office/drawing/2014/main" id="{A2F76FFD-6852-5A17-F315-DCE197F4B7A7}"/>
              </a:ext>
            </a:extLst>
          </p:cNvPr>
          <p:cNvSpPr txBox="1"/>
          <p:nvPr/>
        </p:nvSpPr>
        <p:spPr>
          <a:xfrm>
            <a:off x="21670317" y="32886128"/>
            <a:ext cx="26992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 = 1s</a:t>
            </a:r>
          </a:p>
        </p:txBody>
      </p:sp>
      <p:sp>
        <p:nvSpPr>
          <p:cNvPr id="2066" name="TextBox 2065">
            <a:extLst>
              <a:ext uri="{FF2B5EF4-FFF2-40B4-BE49-F238E27FC236}">
                <a16:creationId xmlns:a16="http://schemas.microsoft.com/office/drawing/2014/main" id="{59FB2E7E-B29C-8E7D-D347-781D2643F400}"/>
              </a:ext>
            </a:extLst>
          </p:cNvPr>
          <p:cNvSpPr txBox="1"/>
          <p:nvPr/>
        </p:nvSpPr>
        <p:spPr>
          <a:xfrm>
            <a:off x="28193404" y="32886128"/>
            <a:ext cx="26992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t = ns</a:t>
            </a:r>
          </a:p>
        </p:txBody>
      </p:sp>
      <p:pic>
        <p:nvPicPr>
          <p:cNvPr id="2068" name="Picture 2067">
            <a:extLst>
              <a:ext uri="{FF2B5EF4-FFF2-40B4-BE49-F238E27FC236}">
                <a16:creationId xmlns:a16="http://schemas.microsoft.com/office/drawing/2014/main" id="{B715B9DC-63ED-409C-C563-5825DA82041D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5527136" y="37723316"/>
            <a:ext cx="4907330" cy="2743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70" name="Picture 2069">
            <a:extLst>
              <a:ext uri="{FF2B5EF4-FFF2-40B4-BE49-F238E27FC236}">
                <a16:creationId xmlns:a16="http://schemas.microsoft.com/office/drawing/2014/main" id="{91994C9A-3AEC-BCA7-4888-2A4990B7E9D9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20660801" y="37723316"/>
            <a:ext cx="4883077" cy="2743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74" name="Picture 2073">
            <a:extLst>
              <a:ext uri="{FF2B5EF4-FFF2-40B4-BE49-F238E27FC236}">
                <a16:creationId xmlns:a16="http://schemas.microsoft.com/office/drawing/2014/main" id="{1348F14A-5880-7A73-F8BD-796A85EA9C7B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27170023" y="37723316"/>
            <a:ext cx="4910808" cy="2743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79" name="TextBox 2078">
            <a:extLst>
              <a:ext uri="{FF2B5EF4-FFF2-40B4-BE49-F238E27FC236}">
                <a16:creationId xmlns:a16="http://schemas.microsoft.com/office/drawing/2014/main" id="{55C6D817-F215-C5BC-1E56-FE623F7599A9}"/>
              </a:ext>
            </a:extLst>
          </p:cNvPr>
          <p:cNvSpPr txBox="1"/>
          <p:nvPr/>
        </p:nvSpPr>
        <p:spPr>
          <a:xfrm>
            <a:off x="25747114" y="34538417"/>
            <a:ext cx="1121415" cy="7694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4400" dirty="0"/>
              <a:t>…</a:t>
            </a:r>
          </a:p>
        </p:txBody>
      </p:sp>
      <p:sp>
        <p:nvSpPr>
          <p:cNvPr id="2080" name="TextBox 2079">
            <a:extLst>
              <a:ext uri="{FF2B5EF4-FFF2-40B4-BE49-F238E27FC236}">
                <a16:creationId xmlns:a16="http://schemas.microsoft.com/office/drawing/2014/main" id="{59806B6A-58F5-6036-41AA-CBB42C023DEF}"/>
              </a:ext>
            </a:extLst>
          </p:cNvPr>
          <p:cNvSpPr txBox="1"/>
          <p:nvPr/>
        </p:nvSpPr>
        <p:spPr>
          <a:xfrm>
            <a:off x="15398848" y="36401476"/>
            <a:ext cx="16721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/>
              <a:t>Experiment #1: Single-point blast test. A cube model (100 shards) subjected to a single impulsive force field, simulating a localized explosion. </a:t>
            </a:r>
          </a:p>
        </p:txBody>
      </p:sp>
      <p:sp>
        <p:nvSpPr>
          <p:cNvPr id="2081" name="TextBox 2080">
            <a:extLst>
              <a:ext uri="{FF2B5EF4-FFF2-40B4-BE49-F238E27FC236}">
                <a16:creationId xmlns:a16="http://schemas.microsoft.com/office/drawing/2014/main" id="{C2D6C4C2-AEF6-20DB-ACED-120ACCB928D6}"/>
              </a:ext>
            </a:extLst>
          </p:cNvPr>
          <p:cNvSpPr txBox="1"/>
          <p:nvPr/>
        </p:nvSpPr>
        <p:spPr>
          <a:xfrm>
            <a:off x="15381330" y="40534860"/>
            <a:ext cx="167392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dirty="0"/>
              <a:t>Experiment #2</a:t>
            </a:r>
            <a:r>
              <a:rPr lang="en-US" sz="3600" b="1" dirty="0"/>
              <a:t>:</a:t>
            </a:r>
            <a:r>
              <a:rPr lang="en-US" sz="3600" dirty="0"/>
              <a:t> Sequential-blast test. A bench-shaped model (2000 shards) subjected to two sequential impulsive force fields, simulating multi-point detonation.</a:t>
            </a:r>
          </a:p>
        </p:txBody>
      </p:sp>
      <p:sp>
        <p:nvSpPr>
          <p:cNvPr id="2082" name="Rectangle 2081">
            <a:extLst>
              <a:ext uri="{FF2B5EF4-FFF2-40B4-BE49-F238E27FC236}">
                <a16:creationId xmlns:a16="http://schemas.microsoft.com/office/drawing/2014/main" id="{F0AF2708-0DC9-A6D8-127F-DE004AB151F4}"/>
              </a:ext>
            </a:extLst>
          </p:cNvPr>
          <p:cNvSpPr/>
          <p:nvPr/>
        </p:nvSpPr>
        <p:spPr>
          <a:xfrm>
            <a:off x="671048" y="42297490"/>
            <a:ext cx="31696049" cy="12769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Figure credits</a:t>
            </a:r>
            <a:r>
              <a:rPr lang="de-DE" sz="3600" dirty="0">
                <a:solidFill>
                  <a:schemeClr val="tx1"/>
                </a:solidFill>
              </a:rPr>
              <a:t>: (1) </a:t>
            </a:r>
            <a:r>
              <a:rPr lang="de-DE" sz="3600" dirty="0">
                <a:solidFill>
                  <a:schemeClr val="tx1"/>
                </a:solidFill>
                <a:hlinkClick r:id="rId31"/>
              </a:rPr>
              <a:t>Austin Powder </a:t>
            </a:r>
            <a:r>
              <a:rPr lang="de-DE" sz="3600" dirty="0">
                <a:solidFill>
                  <a:schemeClr val="tx1"/>
                </a:solidFill>
              </a:rPr>
              <a:t>; (2) </a:t>
            </a:r>
            <a:r>
              <a:rPr lang="de-DE" sz="3600" dirty="0">
                <a:solidFill>
                  <a:schemeClr val="tx1"/>
                </a:solidFill>
                <a:hlinkClick r:id="rId32"/>
              </a:rPr>
              <a:t>O-Pitblast </a:t>
            </a:r>
            <a:r>
              <a:rPr lang="de-DE" sz="3600" dirty="0">
                <a:solidFill>
                  <a:schemeClr val="tx1"/>
                </a:solidFill>
              </a:rPr>
              <a:t>. </a:t>
            </a:r>
          </a:p>
          <a:p>
            <a:pPr algn="ctr"/>
            <a:r>
              <a:rPr lang="de-DE" sz="3600" dirty="0">
                <a:solidFill>
                  <a:schemeClr val="tx1"/>
                </a:solidFill>
              </a:rPr>
              <a:t>For more information, contact Fei Zhang at </a:t>
            </a:r>
            <a:r>
              <a:rPr lang="de-DE" sz="3600" dirty="0">
                <a:solidFill>
                  <a:schemeClr val="tx1"/>
                </a:solidFill>
                <a:hlinkClick r:id="rId33"/>
              </a:rPr>
              <a:t>fzhcis@rit.edu</a:t>
            </a:r>
            <a:r>
              <a:rPr lang="de-DE" sz="3600" dirty="0">
                <a:solidFill>
                  <a:schemeClr val="tx1"/>
                </a:solidFill>
              </a:rPr>
              <a:t>, or visit </a:t>
            </a:r>
            <a:r>
              <a:rPr lang="de-DE" sz="3600" dirty="0">
                <a:solidFill>
                  <a:schemeClr val="tx1"/>
                </a:solidFill>
                <a:hlinkClick r:id="rId34"/>
              </a:rPr>
              <a:t>https://github.com/fz-rit/blast-simulation-showcase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150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48230</TotalTime>
  <Words>415</Words>
  <Application>Microsoft Office PowerPoint</Application>
  <PresentationFormat>自定义</PresentationFormat>
  <Paragraphs>116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High Tower Text</vt:lpstr>
      <vt:lpstr>Office 2013 - 2022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Chancia (RIT Student)</dc:creator>
  <cp:lastModifiedBy>Fei Zhang</cp:lastModifiedBy>
  <cp:revision>188</cp:revision>
  <cp:lastPrinted>2025-10-22T04:14:38Z</cp:lastPrinted>
  <dcterms:created xsi:type="dcterms:W3CDTF">2021-11-22T13:12:01Z</dcterms:created>
  <dcterms:modified xsi:type="dcterms:W3CDTF">2025-10-22T05:04:32Z</dcterms:modified>
</cp:coreProperties>
</file>

<file path=docProps/thumbnail.jpeg>
</file>